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81"/>
  </p:notesMasterIdLst>
  <p:sldIdLst>
    <p:sldId id="608" r:id="rId2"/>
    <p:sldId id="1177" r:id="rId3"/>
    <p:sldId id="1125" r:id="rId4"/>
    <p:sldId id="1440" r:id="rId5"/>
    <p:sldId id="1481" r:id="rId6"/>
    <p:sldId id="1504" r:id="rId7"/>
    <p:sldId id="1507" r:id="rId8"/>
    <p:sldId id="256" r:id="rId9"/>
    <p:sldId id="685" r:id="rId10"/>
    <p:sldId id="686" r:id="rId11"/>
    <p:sldId id="672" r:id="rId12"/>
    <p:sldId id="673" r:id="rId13"/>
    <p:sldId id="674" r:id="rId14"/>
    <p:sldId id="675" r:id="rId15"/>
    <p:sldId id="693" r:id="rId16"/>
    <p:sldId id="692" r:id="rId17"/>
    <p:sldId id="676" r:id="rId18"/>
    <p:sldId id="677" r:id="rId19"/>
    <p:sldId id="678" r:id="rId20"/>
    <p:sldId id="700" r:id="rId21"/>
    <p:sldId id="702" r:id="rId22"/>
    <p:sldId id="701" r:id="rId23"/>
    <p:sldId id="698" r:id="rId24"/>
    <p:sldId id="699" r:id="rId25"/>
    <p:sldId id="679" r:id="rId26"/>
    <p:sldId id="680" r:id="rId27"/>
    <p:sldId id="681" r:id="rId28"/>
    <p:sldId id="682" r:id="rId29"/>
    <p:sldId id="683" r:id="rId30"/>
    <p:sldId id="684" r:id="rId31"/>
    <p:sldId id="714" r:id="rId32"/>
    <p:sldId id="762" r:id="rId33"/>
    <p:sldId id="744" r:id="rId34"/>
    <p:sldId id="745" r:id="rId35"/>
    <p:sldId id="746" r:id="rId36"/>
    <p:sldId id="747" r:id="rId37"/>
    <p:sldId id="720" r:id="rId38"/>
    <p:sldId id="1503" r:id="rId39"/>
    <p:sldId id="564" r:id="rId40"/>
    <p:sldId id="565" r:id="rId41"/>
    <p:sldId id="566" r:id="rId42"/>
    <p:sldId id="567" r:id="rId43"/>
    <p:sldId id="749" r:id="rId44"/>
    <p:sldId id="696" r:id="rId45"/>
    <p:sldId id="764" r:id="rId46"/>
    <p:sldId id="765" r:id="rId47"/>
    <p:sldId id="766" r:id="rId48"/>
    <p:sldId id="703" r:id="rId49"/>
    <p:sldId id="704" r:id="rId50"/>
    <p:sldId id="705" r:id="rId51"/>
    <p:sldId id="706" r:id="rId52"/>
    <p:sldId id="707" r:id="rId53"/>
    <p:sldId id="708" r:id="rId54"/>
    <p:sldId id="709" r:id="rId55"/>
    <p:sldId id="710" r:id="rId56"/>
    <p:sldId id="713" r:id="rId57"/>
    <p:sldId id="711" r:id="rId58"/>
    <p:sldId id="722" r:id="rId59"/>
    <p:sldId id="831" r:id="rId60"/>
    <p:sldId id="723" r:id="rId61"/>
    <p:sldId id="1505" r:id="rId62"/>
    <p:sldId id="1508" r:id="rId63"/>
    <p:sldId id="1502" r:id="rId64"/>
    <p:sldId id="727" r:id="rId65"/>
    <p:sldId id="734" r:id="rId66"/>
    <p:sldId id="1273" r:id="rId67"/>
    <p:sldId id="730" r:id="rId68"/>
    <p:sldId id="731" r:id="rId69"/>
    <p:sldId id="1509" r:id="rId70"/>
    <p:sldId id="1470" r:id="rId71"/>
    <p:sldId id="694" r:id="rId72"/>
    <p:sldId id="733" r:id="rId73"/>
    <p:sldId id="687" r:id="rId74"/>
    <p:sldId id="688" r:id="rId75"/>
    <p:sldId id="689" r:id="rId76"/>
    <p:sldId id="690" r:id="rId77"/>
    <p:sldId id="691" r:id="rId78"/>
    <p:sldId id="1512" r:id="rId79"/>
    <p:sldId id="1510" r:id="rId80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82"/>
    </p:embeddedFont>
    <p:embeddedFont>
      <p:font typeface="Arial Unicode MS" panose="020B0604020202020204" pitchFamily="50" charset="-128"/>
      <p:regular r:id="rId83"/>
    </p:embeddedFont>
    <p:embeddedFont>
      <p:font typeface="Cambria Math" panose="02040503050406030204" pitchFamily="18" charset="0"/>
      <p:regular r:id="rId84"/>
    </p:embeddedFont>
    <p:embeddedFont>
      <p:font typeface="Century" panose="02040604050505020304" pitchFamily="18" charset="0"/>
      <p:regular r:id="rId85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C0597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8" autoAdjust="0"/>
    <p:restoredTop sz="94640" autoAdjust="0"/>
  </p:normalViewPr>
  <p:slideViewPr>
    <p:cSldViewPr>
      <p:cViewPr varScale="1">
        <p:scale>
          <a:sx n="98" d="100"/>
          <a:sy n="98" d="100"/>
        </p:scale>
        <p:origin x="11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3.fntdata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2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font" Target="fonts/font1.fntdata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B1AF9-0BE0-43D8-8856-18DE6200791A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04121-8DE3-4220-B17D-DA61AB014CB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976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50CF1-583F-A261-5414-462EFBEF8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>
            <a:extLst>
              <a:ext uri="{FF2B5EF4-FFF2-40B4-BE49-F238E27FC236}">
                <a16:creationId xmlns:a16="http://schemas.microsoft.com/office/drawing/2014/main" id="{EB397CF1-1D7D-766D-6656-5002A5ABCB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>
            <a:extLst>
              <a:ext uri="{FF2B5EF4-FFF2-40B4-BE49-F238E27FC236}">
                <a16:creationId xmlns:a16="http://schemas.microsoft.com/office/drawing/2014/main" id="{7BD7B1F6-CF43-6B3B-4D10-F6FF4ADEB1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>
            <a:extLst>
              <a:ext uri="{FF2B5EF4-FFF2-40B4-BE49-F238E27FC236}">
                <a16:creationId xmlns:a16="http://schemas.microsoft.com/office/drawing/2014/main" id="{8584EDB2-18C4-54B5-CF52-67C5F45CAF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927872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EF7D9-8BF5-5861-1461-A0BE94471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>
            <a:extLst>
              <a:ext uri="{FF2B5EF4-FFF2-40B4-BE49-F238E27FC236}">
                <a16:creationId xmlns:a16="http://schemas.microsoft.com/office/drawing/2014/main" id="{80FEA360-5F30-FDA6-C468-4A22EA2640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>
            <a:extLst>
              <a:ext uri="{FF2B5EF4-FFF2-40B4-BE49-F238E27FC236}">
                <a16:creationId xmlns:a16="http://schemas.microsoft.com/office/drawing/2014/main" id="{8ED8961C-5C10-A495-1B3C-FF48859F5C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>
            <a:extLst>
              <a:ext uri="{FF2B5EF4-FFF2-40B4-BE49-F238E27FC236}">
                <a16:creationId xmlns:a16="http://schemas.microsoft.com/office/drawing/2014/main" id="{A1D53C2E-3D99-4036-8408-D0D3B49CD8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643550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97735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847415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70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67701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97735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E2183-1C88-FD73-6A5F-1EF221648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>
            <a:extLst>
              <a:ext uri="{FF2B5EF4-FFF2-40B4-BE49-F238E27FC236}">
                <a16:creationId xmlns:a16="http://schemas.microsoft.com/office/drawing/2014/main" id="{E21476E3-23D7-39DA-0DD0-89C53C7E8B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>
            <a:extLst>
              <a:ext uri="{FF2B5EF4-FFF2-40B4-BE49-F238E27FC236}">
                <a16:creationId xmlns:a16="http://schemas.microsoft.com/office/drawing/2014/main" id="{013B22E8-4C46-FD43-E6F8-12A4585213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>
            <a:extLst>
              <a:ext uri="{FF2B5EF4-FFF2-40B4-BE49-F238E27FC236}">
                <a16:creationId xmlns:a16="http://schemas.microsoft.com/office/drawing/2014/main" id="{3571AFCD-280E-37A7-3506-BE645FDDC9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34341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kumimoji="1" lang="ja-JP" altLang="en-US" smtClean="0"/>
              <a:pPr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06510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14355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dirty="0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09049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20120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84336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34052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4" r:id="rId13"/>
    <p:sldLayoutId id="2147483665" r:id="rId14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image" Target="../media/image1.wmf"/><Relationship Id="rId7" Type="http://schemas.openxmlformats.org/officeDocument/2006/relationships/oleObject" Target="../embeddings/oleObject3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2.png"/><Relationship Id="rId7" Type="http://schemas.openxmlformats.org/officeDocument/2006/relationships/image" Target="../media/image74.wmf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6.bin"/><Relationship Id="rId5" Type="http://schemas.openxmlformats.org/officeDocument/2006/relationships/image" Target="../media/image73.wmf"/><Relationship Id="rId4" Type="http://schemas.openxmlformats.org/officeDocument/2006/relationships/oleObject" Target="../embeddings/oleObject4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image" Target="../media/image76.wmf"/><Relationship Id="rId7" Type="http://schemas.openxmlformats.org/officeDocument/2006/relationships/image" Target="../media/image80.png"/><Relationship Id="rId12" Type="http://schemas.openxmlformats.org/officeDocument/2006/relationships/image" Target="../media/image82.jpeg"/><Relationship Id="rId2" Type="http://schemas.openxmlformats.org/officeDocument/2006/relationships/oleObject" Target="../embeddings/oleObject47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png"/><Relationship Id="rId11" Type="http://schemas.openxmlformats.org/officeDocument/2006/relationships/image" Target="../media/image8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9" Type="http://schemas.openxmlformats.org/officeDocument/2006/relationships/image" Target="../media/image81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oleObject" Target="../embeddings/oleObject54.bin"/><Relationship Id="rId18" Type="http://schemas.openxmlformats.org/officeDocument/2006/relationships/oleObject" Target="../embeddings/oleObject56.bin"/><Relationship Id="rId3" Type="http://schemas.openxmlformats.org/officeDocument/2006/relationships/image" Target="../media/image83.wmf"/><Relationship Id="rId21" Type="http://schemas.openxmlformats.org/officeDocument/2006/relationships/image" Target="../media/image93.wmf"/><Relationship Id="rId7" Type="http://schemas.openxmlformats.org/officeDocument/2006/relationships/image" Target="../media/image85.wmf"/><Relationship Id="rId12" Type="http://schemas.openxmlformats.org/officeDocument/2006/relationships/image" Target="../media/image88.wmf"/><Relationship Id="rId17" Type="http://schemas.openxmlformats.org/officeDocument/2006/relationships/image" Target="../media/image91.jpeg"/><Relationship Id="rId25" Type="http://schemas.openxmlformats.org/officeDocument/2006/relationships/image" Target="../media/image95.wmf"/><Relationship Id="rId2" Type="http://schemas.openxmlformats.org/officeDocument/2006/relationships/oleObject" Target="../embeddings/oleObject49.bin"/><Relationship Id="rId16" Type="http://schemas.openxmlformats.org/officeDocument/2006/relationships/image" Target="../media/image90.wmf"/><Relationship Id="rId20" Type="http://schemas.openxmlformats.org/officeDocument/2006/relationships/oleObject" Target="../embeddings/oleObject47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3.bin"/><Relationship Id="rId24" Type="http://schemas.openxmlformats.org/officeDocument/2006/relationships/oleObject" Target="../embeddings/oleObject58.bin"/><Relationship Id="rId5" Type="http://schemas.openxmlformats.org/officeDocument/2006/relationships/image" Target="../media/image84.wmf"/><Relationship Id="rId15" Type="http://schemas.openxmlformats.org/officeDocument/2006/relationships/oleObject" Target="../embeddings/oleObject55.bin"/><Relationship Id="rId23" Type="http://schemas.openxmlformats.org/officeDocument/2006/relationships/image" Target="../media/image94.wmf"/><Relationship Id="rId10" Type="http://schemas.openxmlformats.org/officeDocument/2006/relationships/image" Target="../media/image87.wmf"/><Relationship Id="rId19" Type="http://schemas.openxmlformats.org/officeDocument/2006/relationships/image" Target="../media/image92.wmf"/><Relationship Id="rId4" Type="http://schemas.openxmlformats.org/officeDocument/2006/relationships/oleObject" Target="../embeddings/oleObject50.bin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89.wmf"/><Relationship Id="rId22" Type="http://schemas.openxmlformats.org/officeDocument/2006/relationships/oleObject" Target="../embeddings/oleObject5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image" Target="../media/image100.wmf"/><Relationship Id="rId3" Type="http://schemas.openxmlformats.org/officeDocument/2006/relationships/image" Target="../media/image96.wmf"/><Relationship Id="rId7" Type="http://schemas.openxmlformats.org/officeDocument/2006/relationships/image" Target="../media/image98.wmf"/><Relationship Id="rId12" Type="http://schemas.openxmlformats.org/officeDocument/2006/relationships/oleObject" Target="../embeddings/oleObject63.bin"/><Relationship Id="rId2" Type="http://schemas.openxmlformats.org/officeDocument/2006/relationships/oleObject" Target="../embeddings/oleObject59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61.bin"/><Relationship Id="rId11" Type="http://schemas.openxmlformats.org/officeDocument/2006/relationships/image" Target="../media/image210.png"/><Relationship Id="rId5" Type="http://schemas.openxmlformats.org/officeDocument/2006/relationships/image" Target="../media/image97.wmf"/><Relationship Id="rId4" Type="http://schemas.openxmlformats.org/officeDocument/2006/relationships/oleObject" Target="../embeddings/oleObject60.bin"/><Relationship Id="rId9" Type="http://schemas.openxmlformats.org/officeDocument/2006/relationships/image" Target="../media/image99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image" Target="../media/image101.wmf"/><Relationship Id="rId7" Type="http://schemas.openxmlformats.org/officeDocument/2006/relationships/image" Target="../media/image103.wmf"/><Relationship Id="rId2" Type="http://schemas.openxmlformats.org/officeDocument/2006/relationships/oleObject" Target="../embeddings/oleObject64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66.bin"/><Relationship Id="rId11" Type="http://schemas.openxmlformats.org/officeDocument/2006/relationships/image" Target="../media/image105.wmf"/><Relationship Id="rId5" Type="http://schemas.openxmlformats.org/officeDocument/2006/relationships/image" Target="../media/image102.wmf"/><Relationship Id="rId10" Type="http://schemas.openxmlformats.org/officeDocument/2006/relationships/oleObject" Target="../embeddings/oleObject68.bin"/><Relationship Id="rId4" Type="http://schemas.openxmlformats.org/officeDocument/2006/relationships/oleObject" Target="../embeddings/oleObject65.bin"/><Relationship Id="rId9" Type="http://schemas.openxmlformats.org/officeDocument/2006/relationships/image" Target="../media/image104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111.wmf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wmf"/><Relationship Id="rId11" Type="http://schemas.openxmlformats.org/officeDocument/2006/relationships/oleObject" Target="../embeddings/oleObject73.bin"/><Relationship Id="rId5" Type="http://schemas.openxmlformats.org/officeDocument/2006/relationships/oleObject" Target="../embeddings/oleObject70.bin"/><Relationship Id="rId10" Type="http://schemas.openxmlformats.org/officeDocument/2006/relationships/image" Target="../media/image110.wmf"/><Relationship Id="rId4" Type="http://schemas.openxmlformats.org/officeDocument/2006/relationships/image" Target="../media/image107.wmf"/><Relationship Id="rId9" Type="http://schemas.openxmlformats.org/officeDocument/2006/relationships/oleObject" Target="../embeddings/oleObject7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wmf"/><Relationship Id="rId2" Type="http://schemas.openxmlformats.org/officeDocument/2006/relationships/oleObject" Target="../embeddings/oleObject74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3.wmf"/><Relationship Id="rId4" Type="http://schemas.openxmlformats.org/officeDocument/2006/relationships/oleObject" Target="../embeddings/oleObject75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13" Type="http://schemas.openxmlformats.org/officeDocument/2006/relationships/image" Target="../media/image119.wmf"/><Relationship Id="rId3" Type="http://schemas.openxmlformats.org/officeDocument/2006/relationships/image" Target="../media/image114.wmf"/><Relationship Id="rId7" Type="http://schemas.openxmlformats.org/officeDocument/2006/relationships/image" Target="../media/image116.wmf"/><Relationship Id="rId12" Type="http://schemas.openxmlformats.org/officeDocument/2006/relationships/oleObject" Target="../embeddings/oleObject81.bin"/><Relationship Id="rId2" Type="http://schemas.openxmlformats.org/officeDocument/2006/relationships/oleObject" Target="../embeddings/oleObject76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78.bin"/><Relationship Id="rId11" Type="http://schemas.openxmlformats.org/officeDocument/2006/relationships/image" Target="../media/image118.wmf"/><Relationship Id="rId5" Type="http://schemas.openxmlformats.org/officeDocument/2006/relationships/image" Target="../media/image115.wmf"/><Relationship Id="rId10" Type="http://schemas.openxmlformats.org/officeDocument/2006/relationships/oleObject" Target="../embeddings/oleObject80.bin"/><Relationship Id="rId4" Type="http://schemas.openxmlformats.org/officeDocument/2006/relationships/oleObject" Target="../embeddings/oleObject77.bin"/><Relationship Id="rId9" Type="http://schemas.openxmlformats.org/officeDocument/2006/relationships/image" Target="../media/image117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3" Type="http://schemas.openxmlformats.org/officeDocument/2006/relationships/image" Target="../media/image120.wmf"/><Relationship Id="rId7" Type="http://schemas.openxmlformats.org/officeDocument/2006/relationships/image" Target="../media/image122.wmf"/><Relationship Id="rId2" Type="http://schemas.openxmlformats.org/officeDocument/2006/relationships/oleObject" Target="../embeddings/oleObject82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84.bin"/><Relationship Id="rId5" Type="http://schemas.openxmlformats.org/officeDocument/2006/relationships/image" Target="../media/image121.wmf"/><Relationship Id="rId4" Type="http://schemas.openxmlformats.org/officeDocument/2006/relationships/oleObject" Target="../embeddings/oleObject83.bin"/><Relationship Id="rId9" Type="http://schemas.openxmlformats.org/officeDocument/2006/relationships/image" Target="../media/image123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13" Type="http://schemas.openxmlformats.org/officeDocument/2006/relationships/image" Target="../media/image129.wmf"/><Relationship Id="rId18" Type="http://schemas.openxmlformats.org/officeDocument/2006/relationships/oleObject" Target="../embeddings/oleObject93.bin"/><Relationship Id="rId3" Type="http://schemas.openxmlformats.org/officeDocument/2006/relationships/image" Target="../media/image124.wmf"/><Relationship Id="rId7" Type="http://schemas.openxmlformats.org/officeDocument/2006/relationships/image" Target="../media/image126.wmf"/><Relationship Id="rId12" Type="http://schemas.openxmlformats.org/officeDocument/2006/relationships/oleObject" Target="../embeddings/oleObject91.bin"/><Relationship Id="rId17" Type="http://schemas.openxmlformats.org/officeDocument/2006/relationships/image" Target="../media/image131.wmf"/><Relationship Id="rId2" Type="http://schemas.openxmlformats.org/officeDocument/2006/relationships/oleObject" Target="../embeddings/oleObject86.bin"/><Relationship Id="rId16" Type="http://schemas.openxmlformats.org/officeDocument/2006/relationships/oleObject" Target="../embeddings/oleObject7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8.bin"/><Relationship Id="rId11" Type="http://schemas.openxmlformats.org/officeDocument/2006/relationships/image" Target="../media/image128.wmf"/><Relationship Id="rId5" Type="http://schemas.openxmlformats.org/officeDocument/2006/relationships/image" Target="../media/image125.wmf"/><Relationship Id="rId15" Type="http://schemas.openxmlformats.org/officeDocument/2006/relationships/image" Target="../media/image130.wmf"/><Relationship Id="rId10" Type="http://schemas.openxmlformats.org/officeDocument/2006/relationships/oleObject" Target="../embeddings/oleObject90.bin"/><Relationship Id="rId19" Type="http://schemas.openxmlformats.org/officeDocument/2006/relationships/image" Target="../media/image132.wmf"/><Relationship Id="rId4" Type="http://schemas.openxmlformats.org/officeDocument/2006/relationships/oleObject" Target="../embeddings/oleObject87.bin"/><Relationship Id="rId9" Type="http://schemas.openxmlformats.org/officeDocument/2006/relationships/image" Target="../media/image127.wmf"/><Relationship Id="rId14" Type="http://schemas.openxmlformats.org/officeDocument/2006/relationships/oleObject" Target="../embeddings/oleObject92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8.wmf"/><Relationship Id="rId26" Type="http://schemas.openxmlformats.org/officeDocument/2006/relationships/image" Target="../media/image14.wmf"/><Relationship Id="rId3" Type="http://schemas.microsoft.com/office/2007/relationships/media" Target="../media/media2.wmv"/><Relationship Id="rId21" Type="http://schemas.openxmlformats.org/officeDocument/2006/relationships/image" Target="../media/image11.png"/><Relationship Id="rId7" Type="http://schemas.microsoft.com/office/2007/relationships/media" Target="../media/media4.mp4"/><Relationship Id="rId12" Type="http://schemas.openxmlformats.org/officeDocument/2006/relationships/video" Target="../media/media6.wmv"/><Relationship Id="rId17" Type="http://schemas.openxmlformats.org/officeDocument/2006/relationships/oleObject" Target="../embeddings/oleObject4.bin"/><Relationship Id="rId25" Type="http://schemas.openxmlformats.org/officeDocument/2006/relationships/oleObject" Target="../embeddings/oleObject6.bin"/><Relationship Id="rId2" Type="http://schemas.openxmlformats.org/officeDocument/2006/relationships/video" Target="../media/media1.wmv"/><Relationship Id="rId16" Type="http://schemas.openxmlformats.org/officeDocument/2006/relationships/image" Target="../media/image7.png"/><Relationship Id="rId20" Type="http://schemas.openxmlformats.org/officeDocument/2006/relationships/image" Target="../media/image10.png"/><Relationship Id="rId29" Type="http://schemas.openxmlformats.org/officeDocument/2006/relationships/image" Target="../media/image17.gif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microsoft.com/office/2007/relationships/media" Target="../media/media6.wmv"/><Relationship Id="rId24" Type="http://schemas.openxmlformats.org/officeDocument/2006/relationships/image" Target="../media/image13.wmf"/><Relationship Id="rId5" Type="http://schemas.microsoft.com/office/2007/relationships/media" Target="../media/media3.wmv"/><Relationship Id="rId15" Type="http://schemas.openxmlformats.org/officeDocument/2006/relationships/image" Target="../media/image6.png"/><Relationship Id="rId23" Type="http://schemas.openxmlformats.org/officeDocument/2006/relationships/oleObject" Target="../embeddings/oleObject5.bin"/><Relationship Id="rId28" Type="http://schemas.openxmlformats.org/officeDocument/2006/relationships/image" Target="../media/image16.gif"/><Relationship Id="rId10" Type="http://schemas.openxmlformats.org/officeDocument/2006/relationships/video" Target="../media/media5.wmv"/><Relationship Id="rId19" Type="http://schemas.openxmlformats.org/officeDocument/2006/relationships/image" Target="../media/image9.png"/><Relationship Id="rId4" Type="http://schemas.openxmlformats.org/officeDocument/2006/relationships/video" Target="../media/media2.wmv"/><Relationship Id="rId9" Type="http://schemas.microsoft.com/office/2007/relationships/media" Target="../media/media5.wmv"/><Relationship Id="rId14" Type="http://schemas.openxmlformats.org/officeDocument/2006/relationships/notesSlide" Target="../notesSlides/notesSlide1.xml"/><Relationship Id="rId22" Type="http://schemas.openxmlformats.org/officeDocument/2006/relationships/image" Target="../media/image12.png"/><Relationship Id="rId27" Type="http://schemas.openxmlformats.org/officeDocument/2006/relationships/image" Target="../media/image15.png"/><Relationship Id="rId30" Type="http://schemas.openxmlformats.org/officeDocument/2006/relationships/image" Target="../media/image18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7.bin"/><Relationship Id="rId13" Type="http://schemas.openxmlformats.org/officeDocument/2006/relationships/image" Target="../media/image146.wmf"/><Relationship Id="rId3" Type="http://schemas.openxmlformats.org/officeDocument/2006/relationships/image" Target="../media/image141.wmf"/><Relationship Id="rId7" Type="http://schemas.openxmlformats.org/officeDocument/2006/relationships/image" Target="../media/image143.wmf"/><Relationship Id="rId12" Type="http://schemas.openxmlformats.org/officeDocument/2006/relationships/oleObject" Target="../embeddings/oleObject99.bin"/><Relationship Id="rId2" Type="http://schemas.openxmlformats.org/officeDocument/2006/relationships/oleObject" Target="../embeddings/oleObject94.bin"/><Relationship Id="rId16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96.bin"/><Relationship Id="rId11" Type="http://schemas.openxmlformats.org/officeDocument/2006/relationships/image" Target="../media/image145.wmf"/><Relationship Id="rId5" Type="http://schemas.openxmlformats.org/officeDocument/2006/relationships/image" Target="../media/image142.wmf"/><Relationship Id="rId15" Type="http://schemas.openxmlformats.org/officeDocument/2006/relationships/image" Target="../media/image147.wmf"/><Relationship Id="rId10" Type="http://schemas.openxmlformats.org/officeDocument/2006/relationships/oleObject" Target="../embeddings/oleObject98.bin"/><Relationship Id="rId4" Type="http://schemas.openxmlformats.org/officeDocument/2006/relationships/oleObject" Target="../embeddings/oleObject95.bin"/><Relationship Id="rId9" Type="http://schemas.openxmlformats.org/officeDocument/2006/relationships/image" Target="../media/image144.wmf"/><Relationship Id="rId14" Type="http://schemas.openxmlformats.org/officeDocument/2006/relationships/oleObject" Target="../embeddings/oleObject100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4.bin"/><Relationship Id="rId13" Type="http://schemas.openxmlformats.org/officeDocument/2006/relationships/image" Target="../media/image154.wmf"/><Relationship Id="rId18" Type="http://schemas.openxmlformats.org/officeDocument/2006/relationships/oleObject" Target="../embeddings/oleObject109.bin"/><Relationship Id="rId26" Type="http://schemas.openxmlformats.org/officeDocument/2006/relationships/oleObject" Target="../embeddings/oleObject113.bin"/><Relationship Id="rId3" Type="http://schemas.openxmlformats.org/officeDocument/2006/relationships/image" Target="../media/image149.wmf"/><Relationship Id="rId21" Type="http://schemas.openxmlformats.org/officeDocument/2006/relationships/image" Target="../media/image158.wmf"/><Relationship Id="rId7" Type="http://schemas.openxmlformats.org/officeDocument/2006/relationships/image" Target="../media/image151.wmf"/><Relationship Id="rId12" Type="http://schemas.openxmlformats.org/officeDocument/2006/relationships/oleObject" Target="../embeddings/oleObject106.bin"/><Relationship Id="rId17" Type="http://schemas.openxmlformats.org/officeDocument/2006/relationships/image" Target="../media/image156.wmf"/><Relationship Id="rId25" Type="http://schemas.openxmlformats.org/officeDocument/2006/relationships/image" Target="../media/image160.wmf"/><Relationship Id="rId2" Type="http://schemas.openxmlformats.org/officeDocument/2006/relationships/oleObject" Target="../embeddings/oleObject101.bin"/><Relationship Id="rId16" Type="http://schemas.openxmlformats.org/officeDocument/2006/relationships/oleObject" Target="../embeddings/oleObject108.bin"/><Relationship Id="rId20" Type="http://schemas.openxmlformats.org/officeDocument/2006/relationships/oleObject" Target="../embeddings/oleObject110.bin"/><Relationship Id="rId29" Type="http://schemas.openxmlformats.org/officeDocument/2006/relationships/image" Target="../media/image162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3.bin"/><Relationship Id="rId11" Type="http://schemas.openxmlformats.org/officeDocument/2006/relationships/image" Target="../media/image153.wmf"/><Relationship Id="rId24" Type="http://schemas.openxmlformats.org/officeDocument/2006/relationships/oleObject" Target="../embeddings/oleObject112.bin"/><Relationship Id="rId32" Type="http://schemas.openxmlformats.org/officeDocument/2006/relationships/image" Target="../media/image164.wmf"/><Relationship Id="rId5" Type="http://schemas.openxmlformats.org/officeDocument/2006/relationships/image" Target="../media/image150.wmf"/><Relationship Id="rId15" Type="http://schemas.openxmlformats.org/officeDocument/2006/relationships/image" Target="../media/image155.wmf"/><Relationship Id="rId23" Type="http://schemas.openxmlformats.org/officeDocument/2006/relationships/image" Target="../media/image159.wmf"/><Relationship Id="rId28" Type="http://schemas.openxmlformats.org/officeDocument/2006/relationships/oleObject" Target="../embeddings/oleObject114.bin"/><Relationship Id="rId10" Type="http://schemas.openxmlformats.org/officeDocument/2006/relationships/oleObject" Target="../embeddings/oleObject105.bin"/><Relationship Id="rId19" Type="http://schemas.openxmlformats.org/officeDocument/2006/relationships/image" Target="../media/image157.wmf"/><Relationship Id="rId31" Type="http://schemas.openxmlformats.org/officeDocument/2006/relationships/oleObject" Target="../embeddings/oleObject115.bin"/><Relationship Id="rId4" Type="http://schemas.openxmlformats.org/officeDocument/2006/relationships/oleObject" Target="../embeddings/oleObject102.bin"/><Relationship Id="rId9" Type="http://schemas.openxmlformats.org/officeDocument/2006/relationships/image" Target="../media/image152.wmf"/><Relationship Id="rId14" Type="http://schemas.openxmlformats.org/officeDocument/2006/relationships/oleObject" Target="../embeddings/oleObject107.bin"/><Relationship Id="rId22" Type="http://schemas.openxmlformats.org/officeDocument/2006/relationships/oleObject" Target="../embeddings/oleObject111.bin"/><Relationship Id="rId27" Type="http://schemas.openxmlformats.org/officeDocument/2006/relationships/image" Target="../media/image161.wmf"/><Relationship Id="rId30" Type="http://schemas.openxmlformats.org/officeDocument/2006/relationships/image" Target="../media/image163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9.bin"/><Relationship Id="rId13" Type="http://schemas.openxmlformats.org/officeDocument/2006/relationships/image" Target="../media/image170.wmf"/><Relationship Id="rId18" Type="http://schemas.openxmlformats.org/officeDocument/2006/relationships/image" Target="../media/image173.wmf"/><Relationship Id="rId3" Type="http://schemas.openxmlformats.org/officeDocument/2006/relationships/image" Target="../media/image165.wmf"/><Relationship Id="rId7" Type="http://schemas.openxmlformats.org/officeDocument/2006/relationships/image" Target="../media/image167.wmf"/><Relationship Id="rId12" Type="http://schemas.openxmlformats.org/officeDocument/2006/relationships/oleObject" Target="../embeddings/oleObject121.bin"/><Relationship Id="rId17" Type="http://schemas.openxmlformats.org/officeDocument/2006/relationships/oleObject" Target="../embeddings/oleObject123.bin"/><Relationship Id="rId2" Type="http://schemas.openxmlformats.org/officeDocument/2006/relationships/oleObject" Target="../embeddings/oleObject116.bin"/><Relationship Id="rId16" Type="http://schemas.openxmlformats.org/officeDocument/2006/relationships/image" Target="../media/image172.png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18.bin"/><Relationship Id="rId11" Type="http://schemas.openxmlformats.org/officeDocument/2006/relationships/image" Target="../media/image169.wmf"/><Relationship Id="rId5" Type="http://schemas.openxmlformats.org/officeDocument/2006/relationships/image" Target="../media/image166.wmf"/><Relationship Id="rId15" Type="http://schemas.openxmlformats.org/officeDocument/2006/relationships/image" Target="../media/image171.wmf"/><Relationship Id="rId10" Type="http://schemas.openxmlformats.org/officeDocument/2006/relationships/oleObject" Target="../embeddings/oleObject120.bin"/><Relationship Id="rId4" Type="http://schemas.openxmlformats.org/officeDocument/2006/relationships/oleObject" Target="../embeddings/oleObject117.bin"/><Relationship Id="rId9" Type="http://schemas.openxmlformats.org/officeDocument/2006/relationships/image" Target="../media/image168.wmf"/><Relationship Id="rId14" Type="http://schemas.openxmlformats.org/officeDocument/2006/relationships/oleObject" Target="../embeddings/oleObject122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7.bin"/><Relationship Id="rId13" Type="http://schemas.openxmlformats.org/officeDocument/2006/relationships/image" Target="../media/image179.wmf"/><Relationship Id="rId18" Type="http://schemas.openxmlformats.org/officeDocument/2006/relationships/oleObject" Target="../embeddings/oleObject132.bin"/><Relationship Id="rId3" Type="http://schemas.openxmlformats.org/officeDocument/2006/relationships/image" Target="../media/image174.wmf"/><Relationship Id="rId21" Type="http://schemas.openxmlformats.org/officeDocument/2006/relationships/image" Target="../media/image183.wmf"/><Relationship Id="rId7" Type="http://schemas.openxmlformats.org/officeDocument/2006/relationships/image" Target="../media/image176.wmf"/><Relationship Id="rId12" Type="http://schemas.openxmlformats.org/officeDocument/2006/relationships/oleObject" Target="../embeddings/oleObject129.bin"/><Relationship Id="rId17" Type="http://schemas.openxmlformats.org/officeDocument/2006/relationships/image" Target="../media/image181.wmf"/><Relationship Id="rId2" Type="http://schemas.openxmlformats.org/officeDocument/2006/relationships/oleObject" Target="../embeddings/oleObject124.bin"/><Relationship Id="rId16" Type="http://schemas.openxmlformats.org/officeDocument/2006/relationships/oleObject" Target="../embeddings/oleObject131.bin"/><Relationship Id="rId20" Type="http://schemas.openxmlformats.org/officeDocument/2006/relationships/oleObject" Target="../embeddings/oleObject133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26.bin"/><Relationship Id="rId11" Type="http://schemas.openxmlformats.org/officeDocument/2006/relationships/image" Target="../media/image178.wmf"/><Relationship Id="rId5" Type="http://schemas.openxmlformats.org/officeDocument/2006/relationships/image" Target="../media/image175.wmf"/><Relationship Id="rId15" Type="http://schemas.openxmlformats.org/officeDocument/2006/relationships/image" Target="../media/image180.wmf"/><Relationship Id="rId10" Type="http://schemas.openxmlformats.org/officeDocument/2006/relationships/oleObject" Target="../embeddings/oleObject128.bin"/><Relationship Id="rId19" Type="http://schemas.openxmlformats.org/officeDocument/2006/relationships/image" Target="../media/image182.wmf"/><Relationship Id="rId4" Type="http://schemas.openxmlformats.org/officeDocument/2006/relationships/oleObject" Target="../embeddings/oleObject125.bin"/><Relationship Id="rId9" Type="http://schemas.openxmlformats.org/officeDocument/2006/relationships/image" Target="../media/image177.wmf"/><Relationship Id="rId14" Type="http://schemas.openxmlformats.org/officeDocument/2006/relationships/oleObject" Target="../embeddings/oleObject13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17.gif"/><Relationship Id="rId3" Type="http://schemas.openxmlformats.org/officeDocument/2006/relationships/image" Target="NULL"/><Relationship Id="rId7" Type="http://schemas.openxmlformats.org/officeDocument/2006/relationships/image" Target="NULL"/><Relationship Id="rId12" Type="http://schemas.openxmlformats.org/officeDocument/2006/relationships/image" Target="../media/image16.gif"/><Relationship Id="rId2" Type="http://schemas.openxmlformats.org/officeDocument/2006/relationships/image" Target="../media/image6.png"/><Relationship Id="rId16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11" Type="http://schemas.openxmlformats.org/officeDocument/2006/relationships/image" Target="../media/image21.png"/><Relationship Id="rId5" Type="http://schemas.openxmlformats.org/officeDocument/2006/relationships/image" Target="../media/image20.png"/><Relationship Id="rId15" Type="http://schemas.openxmlformats.org/officeDocument/2006/relationships/image" Target="../media/image12.png"/><Relationship Id="rId10" Type="http://schemas.openxmlformats.org/officeDocument/2006/relationships/image" Target="NULL"/><Relationship Id="rId4" Type="http://schemas.openxmlformats.org/officeDocument/2006/relationships/image" Target="../media/image19.gif"/><Relationship Id="rId9" Type="http://schemas.openxmlformats.org/officeDocument/2006/relationships/image" Target="NULL"/><Relationship Id="rId14" Type="http://schemas.openxmlformats.org/officeDocument/2006/relationships/image" Target="../media/image18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7.bin"/><Relationship Id="rId13" Type="http://schemas.openxmlformats.org/officeDocument/2006/relationships/image" Target="../media/image189.wmf"/><Relationship Id="rId3" Type="http://schemas.openxmlformats.org/officeDocument/2006/relationships/image" Target="../media/image184.wmf"/><Relationship Id="rId7" Type="http://schemas.openxmlformats.org/officeDocument/2006/relationships/image" Target="../media/image186.wmf"/><Relationship Id="rId12" Type="http://schemas.openxmlformats.org/officeDocument/2006/relationships/oleObject" Target="../embeddings/oleObject139.bin"/><Relationship Id="rId2" Type="http://schemas.openxmlformats.org/officeDocument/2006/relationships/oleObject" Target="../embeddings/oleObject134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36.bin"/><Relationship Id="rId11" Type="http://schemas.openxmlformats.org/officeDocument/2006/relationships/image" Target="../media/image188.wmf"/><Relationship Id="rId5" Type="http://schemas.openxmlformats.org/officeDocument/2006/relationships/image" Target="../media/image185.wmf"/><Relationship Id="rId10" Type="http://schemas.openxmlformats.org/officeDocument/2006/relationships/oleObject" Target="../embeddings/oleObject138.bin"/><Relationship Id="rId4" Type="http://schemas.openxmlformats.org/officeDocument/2006/relationships/oleObject" Target="../embeddings/oleObject135.bin"/><Relationship Id="rId9" Type="http://schemas.openxmlformats.org/officeDocument/2006/relationships/image" Target="../media/image187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3.bin"/><Relationship Id="rId13" Type="http://schemas.openxmlformats.org/officeDocument/2006/relationships/image" Target="../media/image195.wmf"/><Relationship Id="rId18" Type="http://schemas.openxmlformats.org/officeDocument/2006/relationships/image" Target="../media/image198.jpeg"/><Relationship Id="rId3" Type="http://schemas.openxmlformats.org/officeDocument/2006/relationships/image" Target="../media/image190.wmf"/><Relationship Id="rId7" Type="http://schemas.openxmlformats.org/officeDocument/2006/relationships/image" Target="../media/image192.wmf"/><Relationship Id="rId12" Type="http://schemas.openxmlformats.org/officeDocument/2006/relationships/oleObject" Target="../embeddings/oleObject145.bin"/><Relationship Id="rId17" Type="http://schemas.openxmlformats.org/officeDocument/2006/relationships/image" Target="../media/image197.wmf"/><Relationship Id="rId2" Type="http://schemas.openxmlformats.org/officeDocument/2006/relationships/oleObject" Target="../embeddings/oleObject140.bin"/><Relationship Id="rId16" Type="http://schemas.openxmlformats.org/officeDocument/2006/relationships/oleObject" Target="../embeddings/oleObject147.bin"/><Relationship Id="rId20" Type="http://schemas.openxmlformats.org/officeDocument/2006/relationships/image" Target="../media/image199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42.bin"/><Relationship Id="rId11" Type="http://schemas.openxmlformats.org/officeDocument/2006/relationships/image" Target="../media/image194.wmf"/><Relationship Id="rId5" Type="http://schemas.openxmlformats.org/officeDocument/2006/relationships/image" Target="../media/image191.wmf"/><Relationship Id="rId15" Type="http://schemas.openxmlformats.org/officeDocument/2006/relationships/image" Target="../media/image196.wmf"/><Relationship Id="rId10" Type="http://schemas.openxmlformats.org/officeDocument/2006/relationships/oleObject" Target="../embeddings/oleObject144.bin"/><Relationship Id="rId19" Type="http://schemas.openxmlformats.org/officeDocument/2006/relationships/oleObject" Target="../embeddings/oleObject148.bin"/><Relationship Id="rId4" Type="http://schemas.openxmlformats.org/officeDocument/2006/relationships/oleObject" Target="../embeddings/oleObject141.bin"/><Relationship Id="rId9" Type="http://schemas.openxmlformats.org/officeDocument/2006/relationships/image" Target="../media/image193.wmf"/><Relationship Id="rId14" Type="http://schemas.openxmlformats.org/officeDocument/2006/relationships/oleObject" Target="../embeddings/oleObject146.bin"/><Relationship Id="rId22" Type="http://schemas.openxmlformats.org/officeDocument/2006/relationships/image" Target="../media/image101.png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5.wmf"/><Relationship Id="rId18" Type="http://schemas.openxmlformats.org/officeDocument/2006/relationships/image" Target="../media/image208.png"/><Relationship Id="rId26" Type="http://schemas.openxmlformats.org/officeDocument/2006/relationships/image" Target="../media/image212.wmf"/><Relationship Id="rId3" Type="http://schemas.openxmlformats.org/officeDocument/2006/relationships/image" Target="../media/image200.wmf"/><Relationship Id="rId21" Type="http://schemas.openxmlformats.org/officeDocument/2006/relationships/oleObject" Target="../embeddings/oleObject158.bin"/><Relationship Id="rId34" Type="http://schemas.openxmlformats.org/officeDocument/2006/relationships/image" Target="../media/image216.wmf"/><Relationship Id="rId7" Type="http://schemas.openxmlformats.org/officeDocument/2006/relationships/image" Target="../media/image202.wmf"/><Relationship Id="rId12" Type="http://schemas.openxmlformats.org/officeDocument/2006/relationships/oleObject" Target="../embeddings/oleObject154.bin"/><Relationship Id="rId17" Type="http://schemas.openxmlformats.org/officeDocument/2006/relationships/image" Target="../media/image207.wmf"/><Relationship Id="rId25" Type="http://schemas.openxmlformats.org/officeDocument/2006/relationships/oleObject" Target="../embeddings/oleObject160.bin"/><Relationship Id="rId33" Type="http://schemas.openxmlformats.org/officeDocument/2006/relationships/oleObject" Target="../embeddings/oleObject164.bin"/><Relationship Id="rId2" Type="http://schemas.openxmlformats.org/officeDocument/2006/relationships/oleObject" Target="../embeddings/oleObject149.bin"/><Relationship Id="rId16" Type="http://schemas.openxmlformats.org/officeDocument/2006/relationships/oleObject" Target="../embeddings/oleObject156.bin"/><Relationship Id="rId20" Type="http://schemas.openxmlformats.org/officeDocument/2006/relationships/image" Target="../media/image209.wmf"/><Relationship Id="rId29" Type="http://schemas.openxmlformats.org/officeDocument/2006/relationships/oleObject" Target="../embeddings/oleObject16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51.bin"/><Relationship Id="rId11" Type="http://schemas.openxmlformats.org/officeDocument/2006/relationships/image" Target="../media/image204.wmf"/><Relationship Id="rId24" Type="http://schemas.openxmlformats.org/officeDocument/2006/relationships/image" Target="../media/image211.wmf"/><Relationship Id="rId32" Type="http://schemas.openxmlformats.org/officeDocument/2006/relationships/image" Target="../media/image215.wmf"/><Relationship Id="rId5" Type="http://schemas.openxmlformats.org/officeDocument/2006/relationships/image" Target="../media/image201.wmf"/><Relationship Id="rId15" Type="http://schemas.openxmlformats.org/officeDocument/2006/relationships/image" Target="../media/image206.wmf"/><Relationship Id="rId23" Type="http://schemas.openxmlformats.org/officeDocument/2006/relationships/oleObject" Target="../embeddings/oleObject159.bin"/><Relationship Id="rId28" Type="http://schemas.openxmlformats.org/officeDocument/2006/relationships/image" Target="../media/image213.wmf"/><Relationship Id="rId36" Type="http://schemas.openxmlformats.org/officeDocument/2006/relationships/image" Target="../media/image217.wmf"/><Relationship Id="rId10" Type="http://schemas.openxmlformats.org/officeDocument/2006/relationships/oleObject" Target="../embeddings/oleObject153.bin"/><Relationship Id="rId19" Type="http://schemas.openxmlformats.org/officeDocument/2006/relationships/oleObject" Target="../embeddings/oleObject157.bin"/><Relationship Id="rId31" Type="http://schemas.openxmlformats.org/officeDocument/2006/relationships/oleObject" Target="../embeddings/oleObject163.bin"/><Relationship Id="rId4" Type="http://schemas.openxmlformats.org/officeDocument/2006/relationships/oleObject" Target="../embeddings/oleObject150.bin"/><Relationship Id="rId9" Type="http://schemas.openxmlformats.org/officeDocument/2006/relationships/image" Target="../media/image203.wmf"/><Relationship Id="rId14" Type="http://schemas.openxmlformats.org/officeDocument/2006/relationships/oleObject" Target="../embeddings/oleObject155.bin"/><Relationship Id="rId22" Type="http://schemas.openxmlformats.org/officeDocument/2006/relationships/image" Target="../media/image210.wmf"/><Relationship Id="rId27" Type="http://schemas.openxmlformats.org/officeDocument/2006/relationships/oleObject" Target="../embeddings/oleObject161.bin"/><Relationship Id="rId30" Type="http://schemas.openxmlformats.org/officeDocument/2006/relationships/image" Target="../media/image214.wmf"/><Relationship Id="rId35" Type="http://schemas.openxmlformats.org/officeDocument/2006/relationships/oleObject" Target="../embeddings/oleObject165.bin"/><Relationship Id="rId8" Type="http://schemas.openxmlformats.org/officeDocument/2006/relationships/oleObject" Target="../embeddings/oleObject152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9.bin"/><Relationship Id="rId13" Type="http://schemas.openxmlformats.org/officeDocument/2006/relationships/image" Target="../media/image223.wmf"/><Relationship Id="rId18" Type="http://schemas.openxmlformats.org/officeDocument/2006/relationships/image" Target="../media/image225.wmf"/><Relationship Id="rId26" Type="http://schemas.openxmlformats.org/officeDocument/2006/relationships/oleObject" Target="../embeddings/oleObject177.bin"/><Relationship Id="rId3" Type="http://schemas.openxmlformats.org/officeDocument/2006/relationships/image" Target="../media/image218.wmf"/><Relationship Id="rId21" Type="http://schemas.openxmlformats.org/officeDocument/2006/relationships/oleObject" Target="../embeddings/oleObject175.bin"/><Relationship Id="rId7" Type="http://schemas.openxmlformats.org/officeDocument/2006/relationships/image" Target="../media/image220.wmf"/><Relationship Id="rId12" Type="http://schemas.openxmlformats.org/officeDocument/2006/relationships/oleObject" Target="../embeddings/oleObject171.bin"/><Relationship Id="rId17" Type="http://schemas.openxmlformats.org/officeDocument/2006/relationships/oleObject" Target="../embeddings/oleObject173.bin"/><Relationship Id="rId25" Type="http://schemas.openxmlformats.org/officeDocument/2006/relationships/image" Target="../media/image229.wmf"/><Relationship Id="rId2" Type="http://schemas.openxmlformats.org/officeDocument/2006/relationships/oleObject" Target="../embeddings/oleObject166.bin"/><Relationship Id="rId16" Type="http://schemas.openxmlformats.org/officeDocument/2006/relationships/image" Target="../media/image208.png"/><Relationship Id="rId20" Type="http://schemas.openxmlformats.org/officeDocument/2006/relationships/image" Target="../media/image226.wmf"/><Relationship Id="rId29" Type="http://schemas.openxmlformats.org/officeDocument/2006/relationships/image" Target="../media/image231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68.bin"/><Relationship Id="rId11" Type="http://schemas.openxmlformats.org/officeDocument/2006/relationships/image" Target="../media/image222.wmf"/><Relationship Id="rId24" Type="http://schemas.openxmlformats.org/officeDocument/2006/relationships/oleObject" Target="../embeddings/oleObject176.bin"/><Relationship Id="rId5" Type="http://schemas.openxmlformats.org/officeDocument/2006/relationships/image" Target="../media/image219.wmf"/><Relationship Id="rId15" Type="http://schemas.openxmlformats.org/officeDocument/2006/relationships/image" Target="../media/image224.wmf"/><Relationship Id="rId23" Type="http://schemas.openxmlformats.org/officeDocument/2006/relationships/image" Target="../media/image228.png"/><Relationship Id="rId28" Type="http://schemas.openxmlformats.org/officeDocument/2006/relationships/oleObject" Target="../embeddings/oleObject178.bin"/><Relationship Id="rId10" Type="http://schemas.openxmlformats.org/officeDocument/2006/relationships/oleObject" Target="../embeddings/oleObject170.bin"/><Relationship Id="rId19" Type="http://schemas.openxmlformats.org/officeDocument/2006/relationships/oleObject" Target="../embeddings/oleObject174.bin"/><Relationship Id="rId31" Type="http://schemas.openxmlformats.org/officeDocument/2006/relationships/image" Target="../media/image232.wmf"/><Relationship Id="rId4" Type="http://schemas.openxmlformats.org/officeDocument/2006/relationships/oleObject" Target="../embeddings/oleObject167.bin"/><Relationship Id="rId9" Type="http://schemas.openxmlformats.org/officeDocument/2006/relationships/image" Target="../media/image221.wmf"/><Relationship Id="rId14" Type="http://schemas.openxmlformats.org/officeDocument/2006/relationships/oleObject" Target="../embeddings/oleObject172.bin"/><Relationship Id="rId22" Type="http://schemas.openxmlformats.org/officeDocument/2006/relationships/image" Target="../media/image227.wmf"/><Relationship Id="rId27" Type="http://schemas.openxmlformats.org/officeDocument/2006/relationships/image" Target="../media/image230.wmf"/><Relationship Id="rId30" Type="http://schemas.openxmlformats.org/officeDocument/2006/relationships/oleObject" Target="../embeddings/oleObject179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3" Type="http://schemas.openxmlformats.org/officeDocument/2006/relationships/image" Target="../media/image233.wmf"/><Relationship Id="rId7" Type="http://schemas.openxmlformats.org/officeDocument/2006/relationships/image" Target="../media/image235.wmf"/><Relationship Id="rId12" Type="http://schemas.openxmlformats.org/officeDocument/2006/relationships/image" Target="../media/image238.wmf"/><Relationship Id="rId2" Type="http://schemas.openxmlformats.org/officeDocument/2006/relationships/oleObject" Target="../embeddings/oleObject18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82.bin"/><Relationship Id="rId11" Type="http://schemas.openxmlformats.org/officeDocument/2006/relationships/oleObject" Target="../embeddings/oleObject184.bin"/><Relationship Id="rId5" Type="http://schemas.openxmlformats.org/officeDocument/2006/relationships/image" Target="../media/image234.wmf"/><Relationship Id="rId10" Type="http://schemas.openxmlformats.org/officeDocument/2006/relationships/image" Target="../media/image237.wmf"/><Relationship Id="rId4" Type="http://schemas.openxmlformats.org/officeDocument/2006/relationships/oleObject" Target="../embeddings/oleObject181.bin"/><Relationship Id="rId9" Type="http://schemas.openxmlformats.org/officeDocument/2006/relationships/oleObject" Target="../embeddings/oleObject183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7.bin"/><Relationship Id="rId13" Type="http://schemas.openxmlformats.org/officeDocument/2006/relationships/image" Target="../media/image244.wmf"/><Relationship Id="rId3" Type="http://schemas.openxmlformats.org/officeDocument/2006/relationships/image" Target="../media/image239.wmf"/><Relationship Id="rId7" Type="http://schemas.openxmlformats.org/officeDocument/2006/relationships/image" Target="../media/image236.png"/><Relationship Id="rId12" Type="http://schemas.openxmlformats.org/officeDocument/2006/relationships/oleObject" Target="../embeddings/oleObject189.bin"/><Relationship Id="rId17" Type="http://schemas.openxmlformats.org/officeDocument/2006/relationships/image" Target="../media/image246.wmf"/><Relationship Id="rId2" Type="http://schemas.openxmlformats.org/officeDocument/2006/relationships/oleObject" Target="../embeddings/oleObject185.bin"/><Relationship Id="rId16" Type="http://schemas.openxmlformats.org/officeDocument/2006/relationships/oleObject" Target="../embeddings/oleObject191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1.png"/><Relationship Id="rId11" Type="http://schemas.openxmlformats.org/officeDocument/2006/relationships/image" Target="../media/image243.wmf"/><Relationship Id="rId5" Type="http://schemas.openxmlformats.org/officeDocument/2006/relationships/image" Target="../media/image240.wmf"/><Relationship Id="rId15" Type="http://schemas.openxmlformats.org/officeDocument/2006/relationships/image" Target="../media/image245.wmf"/><Relationship Id="rId10" Type="http://schemas.openxmlformats.org/officeDocument/2006/relationships/oleObject" Target="../embeddings/oleObject188.bin"/><Relationship Id="rId4" Type="http://schemas.openxmlformats.org/officeDocument/2006/relationships/oleObject" Target="../embeddings/oleObject186.bin"/><Relationship Id="rId9" Type="http://schemas.openxmlformats.org/officeDocument/2006/relationships/image" Target="../media/image242.wmf"/><Relationship Id="rId14" Type="http://schemas.openxmlformats.org/officeDocument/2006/relationships/oleObject" Target="../embeddings/oleObject190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9.wmf"/><Relationship Id="rId13" Type="http://schemas.openxmlformats.org/officeDocument/2006/relationships/image" Target="../media/image251.wmf"/><Relationship Id="rId3" Type="http://schemas.openxmlformats.org/officeDocument/2006/relationships/oleObject" Target="../embeddings/oleObject192.bin"/><Relationship Id="rId7" Type="http://schemas.openxmlformats.org/officeDocument/2006/relationships/oleObject" Target="../embeddings/oleObject194.bin"/><Relationship Id="rId12" Type="http://schemas.openxmlformats.org/officeDocument/2006/relationships/oleObject" Target="../embeddings/oleObject196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8.wmf"/><Relationship Id="rId11" Type="http://schemas.openxmlformats.org/officeDocument/2006/relationships/image" Target="../media/image236.png"/><Relationship Id="rId5" Type="http://schemas.openxmlformats.org/officeDocument/2006/relationships/oleObject" Target="../embeddings/oleObject193.bin"/><Relationship Id="rId15" Type="http://schemas.openxmlformats.org/officeDocument/2006/relationships/image" Target="../media/image252.wmf"/><Relationship Id="rId10" Type="http://schemas.openxmlformats.org/officeDocument/2006/relationships/image" Target="../media/image250.wmf"/><Relationship Id="rId4" Type="http://schemas.openxmlformats.org/officeDocument/2006/relationships/image" Target="../media/image247.wmf"/><Relationship Id="rId9" Type="http://schemas.openxmlformats.org/officeDocument/2006/relationships/oleObject" Target="../embeddings/oleObject195.bin"/><Relationship Id="rId14" Type="http://schemas.openxmlformats.org/officeDocument/2006/relationships/oleObject" Target="../embeddings/oleObject197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0.bin"/><Relationship Id="rId13" Type="http://schemas.openxmlformats.org/officeDocument/2006/relationships/image" Target="../media/image258.wmf"/><Relationship Id="rId3" Type="http://schemas.openxmlformats.org/officeDocument/2006/relationships/image" Target="../media/image253.wmf"/><Relationship Id="rId7" Type="http://schemas.openxmlformats.org/officeDocument/2006/relationships/image" Target="../media/image236.png"/><Relationship Id="rId12" Type="http://schemas.openxmlformats.org/officeDocument/2006/relationships/oleObject" Target="../embeddings/oleObject202.bin"/><Relationship Id="rId2" Type="http://schemas.openxmlformats.org/officeDocument/2006/relationships/oleObject" Target="../embeddings/oleObject198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5.png"/><Relationship Id="rId11" Type="http://schemas.openxmlformats.org/officeDocument/2006/relationships/image" Target="../media/image257.wmf"/><Relationship Id="rId5" Type="http://schemas.openxmlformats.org/officeDocument/2006/relationships/image" Target="../media/image254.wmf"/><Relationship Id="rId10" Type="http://schemas.openxmlformats.org/officeDocument/2006/relationships/oleObject" Target="../embeddings/oleObject201.bin"/><Relationship Id="rId4" Type="http://schemas.openxmlformats.org/officeDocument/2006/relationships/oleObject" Target="../embeddings/oleObject199.bin"/><Relationship Id="rId9" Type="http://schemas.openxmlformats.org/officeDocument/2006/relationships/image" Target="../media/image256.wmf"/><Relationship Id="rId14" Type="http://schemas.openxmlformats.org/officeDocument/2006/relationships/image" Target="../media/image259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2.wmf"/><Relationship Id="rId13" Type="http://schemas.openxmlformats.org/officeDocument/2006/relationships/image" Target="../media/image265.wmf"/><Relationship Id="rId18" Type="http://schemas.openxmlformats.org/officeDocument/2006/relationships/oleObject" Target="../embeddings/oleObject210.bin"/><Relationship Id="rId26" Type="http://schemas.openxmlformats.org/officeDocument/2006/relationships/image" Target="../media/image272.wmf"/><Relationship Id="rId3" Type="http://schemas.openxmlformats.org/officeDocument/2006/relationships/oleObject" Target="../embeddings/oleObject203.bin"/><Relationship Id="rId21" Type="http://schemas.openxmlformats.org/officeDocument/2006/relationships/oleObject" Target="../embeddings/oleObject211.bin"/><Relationship Id="rId7" Type="http://schemas.openxmlformats.org/officeDocument/2006/relationships/oleObject" Target="../embeddings/oleObject205.bin"/><Relationship Id="rId12" Type="http://schemas.openxmlformats.org/officeDocument/2006/relationships/oleObject" Target="../embeddings/oleObject207.bin"/><Relationship Id="rId17" Type="http://schemas.openxmlformats.org/officeDocument/2006/relationships/image" Target="../media/image267.wmf"/><Relationship Id="rId25" Type="http://schemas.openxmlformats.org/officeDocument/2006/relationships/oleObject" Target="../embeddings/oleObject213.bin"/><Relationship Id="rId2" Type="http://schemas.openxmlformats.org/officeDocument/2006/relationships/image" Target="../media/image236.png"/><Relationship Id="rId16" Type="http://schemas.openxmlformats.org/officeDocument/2006/relationships/oleObject" Target="../embeddings/oleObject209.bin"/><Relationship Id="rId20" Type="http://schemas.openxmlformats.org/officeDocument/2006/relationships/image" Target="../media/image26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1.wmf"/><Relationship Id="rId11" Type="http://schemas.openxmlformats.org/officeDocument/2006/relationships/image" Target="../media/image264.png"/><Relationship Id="rId24" Type="http://schemas.openxmlformats.org/officeDocument/2006/relationships/image" Target="../media/image271.wmf"/><Relationship Id="rId5" Type="http://schemas.openxmlformats.org/officeDocument/2006/relationships/oleObject" Target="../embeddings/oleObject204.bin"/><Relationship Id="rId15" Type="http://schemas.openxmlformats.org/officeDocument/2006/relationships/image" Target="../media/image266.wmf"/><Relationship Id="rId23" Type="http://schemas.openxmlformats.org/officeDocument/2006/relationships/oleObject" Target="../embeddings/oleObject212.bin"/><Relationship Id="rId28" Type="http://schemas.openxmlformats.org/officeDocument/2006/relationships/image" Target="../media/image273.wmf"/><Relationship Id="rId10" Type="http://schemas.openxmlformats.org/officeDocument/2006/relationships/image" Target="../media/image263.wmf"/><Relationship Id="rId19" Type="http://schemas.openxmlformats.org/officeDocument/2006/relationships/image" Target="../media/image268.wmf"/><Relationship Id="rId4" Type="http://schemas.openxmlformats.org/officeDocument/2006/relationships/image" Target="../media/image260.wmf"/><Relationship Id="rId9" Type="http://schemas.openxmlformats.org/officeDocument/2006/relationships/oleObject" Target="../embeddings/oleObject206.bin"/><Relationship Id="rId14" Type="http://schemas.openxmlformats.org/officeDocument/2006/relationships/oleObject" Target="../embeddings/oleObject208.bin"/><Relationship Id="rId22" Type="http://schemas.openxmlformats.org/officeDocument/2006/relationships/image" Target="../media/image270.wmf"/><Relationship Id="rId27" Type="http://schemas.openxmlformats.org/officeDocument/2006/relationships/oleObject" Target="../embeddings/oleObject214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8.bin"/><Relationship Id="rId3" Type="http://schemas.openxmlformats.org/officeDocument/2006/relationships/image" Target="../media/image274.wmf"/><Relationship Id="rId7" Type="http://schemas.openxmlformats.org/officeDocument/2006/relationships/image" Target="../media/image276.wmf"/><Relationship Id="rId2" Type="http://schemas.openxmlformats.org/officeDocument/2006/relationships/oleObject" Target="../embeddings/oleObject215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217.bin"/><Relationship Id="rId5" Type="http://schemas.openxmlformats.org/officeDocument/2006/relationships/image" Target="../media/image275.wmf"/><Relationship Id="rId10" Type="http://schemas.openxmlformats.org/officeDocument/2006/relationships/image" Target="../media/image255.png"/><Relationship Id="rId4" Type="http://schemas.openxmlformats.org/officeDocument/2006/relationships/oleObject" Target="../embeddings/oleObject216.bin"/><Relationship Id="rId9" Type="http://schemas.openxmlformats.org/officeDocument/2006/relationships/image" Target="../media/image27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30.wmf"/><Relationship Id="rId26" Type="http://schemas.openxmlformats.org/officeDocument/2006/relationships/image" Target="../media/image34.gif"/><Relationship Id="rId3" Type="http://schemas.openxmlformats.org/officeDocument/2006/relationships/image" Target="../media/image22.wmf"/><Relationship Id="rId21" Type="http://schemas.openxmlformats.org/officeDocument/2006/relationships/image" Target="../media/image32.wmf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7.wmf"/><Relationship Id="rId17" Type="http://schemas.openxmlformats.org/officeDocument/2006/relationships/oleObject" Target="../embeddings/oleObject14.bin"/><Relationship Id="rId25" Type="http://schemas.openxmlformats.org/officeDocument/2006/relationships/image" Target="NULL"/><Relationship Id="rId2" Type="http://schemas.openxmlformats.org/officeDocument/2006/relationships/oleObject" Target="../embeddings/oleObject7.bin"/><Relationship Id="rId16" Type="http://schemas.openxmlformats.org/officeDocument/2006/relationships/image" Target="../media/image29.wmf"/><Relationship Id="rId20" Type="http://schemas.openxmlformats.org/officeDocument/2006/relationships/oleObject" Target="../embeddings/oleObject15.bin"/><Relationship Id="rId29" Type="http://schemas.openxmlformats.org/officeDocument/2006/relationships/oleObject" Target="../embeddings/oleObject18.bin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11.bin"/><Relationship Id="rId32" Type="http://schemas.openxmlformats.org/officeDocument/2006/relationships/image" Target="../media/image37.wmf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23" Type="http://schemas.openxmlformats.org/officeDocument/2006/relationships/image" Target="../media/image33.wmf"/><Relationship Id="rId28" Type="http://schemas.openxmlformats.org/officeDocument/2006/relationships/image" Target="../media/image35.wmf"/><Relationship Id="rId10" Type="http://schemas.openxmlformats.org/officeDocument/2006/relationships/image" Target="../media/image26.wmf"/><Relationship Id="rId19" Type="http://schemas.openxmlformats.org/officeDocument/2006/relationships/image" Target="../media/image31.png"/><Relationship Id="rId31" Type="http://schemas.openxmlformats.org/officeDocument/2006/relationships/oleObject" Target="../embeddings/oleObject19.bin"/><Relationship Id="rId4" Type="http://schemas.openxmlformats.org/officeDocument/2006/relationships/image" Target="../media/image23.png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28.wmf"/><Relationship Id="rId22" Type="http://schemas.openxmlformats.org/officeDocument/2006/relationships/oleObject" Target="../embeddings/oleObject16.bin"/><Relationship Id="rId27" Type="http://schemas.openxmlformats.org/officeDocument/2006/relationships/oleObject" Target="../embeddings/oleObject17.bin"/><Relationship Id="rId30" Type="http://schemas.openxmlformats.org/officeDocument/2006/relationships/image" Target="../media/image36.w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2.bin"/><Relationship Id="rId13" Type="http://schemas.openxmlformats.org/officeDocument/2006/relationships/image" Target="../media/image283.png"/><Relationship Id="rId18" Type="http://schemas.openxmlformats.org/officeDocument/2006/relationships/image" Target="../media/image285.wmf"/><Relationship Id="rId3" Type="http://schemas.openxmlformats.org/officeDocument/2006/relationships/image" Target="../media/image278.wmf"/><Relationship Id="rId7" Type="http://schemas.openxmlformats.org/officeDocument/2006/relationships/image" Target="../media/image280.wmf"/><Relationship Id="rId12" Type="http://schemas.openxmlformats.org/officeDocument/2006/relationships/oleObject" Target="../embeddings/oleObject224.bin"/><Relationship Id="rId17" Type="http://schemas.openxmlformats.org/officeDocument/2006/relationships/oleObject" Target="../embeddings/oleObject226.bin"/><Relationship Id="rId2" Type="http://schemas.openxmlformats.org/officeDocument/2006/relationships/oleObject" Target="../embeddings/oleObject219.bin"/><Relationship Id="rId16" Type="http://schemas.openxmlformats.org/officeDocument/2006/relationships/image" Target="../media/image284.wmf"/><Relationship Id="rId20" Type="http://schemas.openxmlformats.org/officeDocument/2006/relationships/image" Target="../media/image286.wmf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221.bin"/><Relationship Id="rId11" Type="http://schemas.openxmlformats.org/officeDocument/2006/relationships/image" Target="../media/image282.wmf"/><Relationship Id="rId5" Type="http://schemas.openxmlformats.org/officeDocument/2006/relationships/image" Target="../media/image279.wmf"/><Relationship Id="rId15" Type="http://schemas.openxmlformats.org/officeDocument/2006/relationships/oleObject" Target="../embeddings/oleObject225.bin"/><Relationship Id="rId10" Type="http://schemas.openxmlformats.org/officeDocument/2006/relationships/oleObject" Target="../embeddings/oleObject223.bin"/><Relationship Id="rId19" Type="http://schemas.openxmlformats.org/officeDocument/2006/relationships/oleObject" Target="../embeddings/oleObject227.bin"/><Relationship Id="rId4" Type="http://schemas.openxmlformats.org/officeDocument/2006/relationships/oleObject" Target="../embeddings/oleObject220.bin"/><Relationship Id="rId9" Type="http://schemas.openxmlformats.org/officeDocument/2006/relationships/image" Target="../media/image281.wmf"/><Relationship Id="rId14" Type="http://schemas.openxmlformats.org/officeDocument/2006/relationships/image" Target="../media/image25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png"/><Relationship Id="rId3" Type="http://schemas.openxmlformats.org/officeDocument/2006/relationships/image" Target="../media/image287.wmf"/><Relationship Id="rId7" Type="http://schemas.openxmlformats.org/officeDocument/2006/relationships/image" Target="../media/image289.png"/><Relationship Id="rId2" Type="http://schemas.openxmlformats.org/officeDocument/2006/relationships/oleObject" Target="../embeddings/oleObject228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230.bin"/><Relationship Id="rId5" Type="http://schemas.openxmlformats.org/officeDocument/2006/relationships/image" Target="../media/image288.wmf"/><Relationship Id="rId4" Type="http://schemas.openxmlformats.org/officeDocument/2006/relationships/oleObject" Target="../embeddings/oleObject229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wmf"/><Relationship Id="rId2" Type="http://schemas.openxmlformats.org/officeDocument/2006/relationships/oleObject" Target="../embeddings/oleObject231.bin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3.wmf"/><Relationship Id="rId3" Type="http://schemas.openxmlformats.org/officeDocument/2006/relationships/oleObject" Target="../embeddings/oleObject232.bin"/><Relationship Id="rId7" Type="http://schemas.openxmlformats.org/officeDocument/2006/relationships/oleObject" Target="../embeddings/oleObject234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2.wmf"/><Relationship Id="rId5" Type="http://schemas.openxmlformats.org/officeDocument/2006/relationships/oleObject" Target="../embeddings/oleObject233.bin"/><Relationship Id="rId4" Type="http://schemas.openxmlformats.org/officeDocument/2006/relationships/image" Target="../media/image291.wmf"/><Relationship Id="rId9" Type="http://schemas.openxmlformats.org/officeDocument/2006/relationships/image" Target="../media/image29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8.bin"/><Relationship Id="rId3" Type="http://schemas.openxmlformats.org/officeDocument/2006/relationships/image" Target="../media/image295.wmf"/><Relationship Id="rId7" Type="http://schemas.openxmlformats.org/officeDocument/2006/relationships/image" Target="../media/image297.wmf"/><Relationship Id="rId12" Type="http://schemas.openxmlformats.org/officeDocument/2006/relationships/image" Target="../media/image299.jpg"/><Relationship Id="rId2" Type="http://schemas.openxmlformats.org/officeDocument/2006/relationships/oleObject" Target="../embeddings/oleObject23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7.bin"/><Relationship Id="rId11" Type="http://schemas.openxmlformats.org/officeDocument/2006/relationships/image" Target="../media/image292.png"/><Relationship Id="rId5" Type="http://schemas.openxmlformats.org/officeDocument/2006/relationships/image" Target="../media/image296.wmf"/><Relationship Id="rId4" Type="http://schemas.openxmlformats.org/officeDocument/2006/relationships/oleObject" Target="../embeddings/oleObject236.bin"/><Relationship Id="rId9" Type="http://schemas.openxmlformats.org/officeDocument/2006/relationships/image" Target="../media/image298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2.wmf"/><Relationship Id="rId13" Type="http://schemas.openxmlformats.org/officeDocument/2006/relationships/oleObject" Target="../embeddings/oleObject244.bin"/><Relationship Id="rId18" Type="http://schemas.openxmlformats.org/officeDocument/2006/relationships/image" Target="../media/image307.wmf"/><Relationship Id="rId3" Type="http://schemas.openxmlformats.org/officeDocument/2006/relationships/image" Target="../media/image300.wmf"/><Relationship Id="rId7" Type="http://schemas.openxmlformats.org/officeDocument/2006/relationships/oleObject" Target="../embeddings/oleObject241.bin"/><Relationship Id="rId12" Type="http://schemas.openxmlformats.org/officeDocument/2006/relationships/image" Target="../media/image304.wmf"/><Relationship Id="rId17" Type="http://schemas.openxmlformats.org/officeDocument/2006/relationships/oleObject" Target="../embeddings/oleObject246.bin"/><Relationship Id="rId2" Type="http://schemas.openxmlformats.org/officeDocument/2006/relationships/oleObject" Target="../embeddings/oleObject239.bin"/><Relationship Id="rId16" Type="http://schemas.openxmlformats.org/officeDocument/2006/relationships/image" Target="../media/image30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9.jpeg"/><Relationship Id="rId11" Type="http://schemas.openxmlformats.org/officeDocument/2006/relationships/oleObject" Target="../embeddings/oleObject243.bin"/><Relationship Id="rId5" Type="http://schemas.openxmlformats.org/officeDocument/2006/relationships/image" Target="../media/image301.wmf"/><Relationship Id="rId15" Type="http://schemas.openxmlformats.org/officeDocument/2006/relationships/oleObject" Target="../embeddings/oleObject245.bin"/><Relationship Id="rId10" Type="http://schemas.openxmlformats.org/officeDocument/2006/relationships/image" Target="../media/image303.wmf"/><Relationship Id="rId4" Type="http://schemas.openxmlformats.org/officeDocument/2006/relationships/oleObject" Target="../embeddings/oleObject240.bin"/><Relationship Id="rId9" Type="http://schemas.openxmlformats.org/officeDocument/2006/relationships/oleObject" Target="../embeddings/oleObject242.bin"/><Relationship Id="rId14" Type="http://schemas.openxmlformats.org/officeDocument/2006/relationships/image" Target="../media/image305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0.bin"/><Relationship Id="rId13" Type="http://schemas.openxmlformats.org/officeDocument/2006/relationships/image" Target="../media/image310.png"/><Relationship Id="rId18" Type="http://schemas.openxmlformats.org/officeDocument/2006/relationships/oleObject" Target="../embeddings/oleObject252.bin"/><Relationship Id="rId3" Type="http://schemas.openxmlformats.org/officeDocument/2006/relationships/image" Target="../media/image308.wmf"/><Relationship Id="rId7" Type="http://schemas.openxmlformats.org/officeDocument/2006/relationships/image" Target="../media/image310.wmf"/><Relationship Id="rId12" Type="http://schemas.openxmlformats.org/officeDocument/2006/relationships/image" Target="../media/image309.png"/><Relationship Id="rId17" Type="http://schemas.openxmlformats.org/officeDocument/2006/relationships/image" Target="../media/image312.wmf"/><Relationship Id="rId2" Type="http://schemas.openxmlformats.org/officeDocument/2006/relationships/oleObject" Target="../embeddings/oleObject247.bin"/><Relationship Id="rId16" Type="http://schemas.openxmlformats.org/officeDocument/2006/relationships/oleObject" Target="../embeddings/oleObject25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49.bin"/><Relationship Id="rId11" Type="http://schemas.openxmlformats.org/officeDocument/2006/relationships/image" Target="../media/image308.png"/><Relationship Id="rId5" Type="http://schemas.openxmlformats.org/officeDocument/2006/relationships/image" Target="../media/image309.wmf"/><Relationship Id="rId15" Type="http://schemas.openxmlformats.org/officeDocument/2006/relationships/image" Target="../media/image312.png"/><Relationship Id="rId19" Type="http://schemas.openxmlformats.org/officeDocument/2006/relationships/image" Target="../media/image313.wmf"/><Relationship Id="rId4" Type="http://schemas.openxmlformats.org/officeDocument/2006/relationships/oleObject" Target="../embeddings/oleObject248.bin"/><Relationship Id="rId9" Type="http://schemas.openxmlformats.org/officeDocument/2006/relationships/image" Target="../media/image311.wmf"/><Relationship Id="rId14" Type="http://schemas.openxmlformats.org/officeDocument/2006/relationships/image" Target="../media/image31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4.wmf"/><Relationship Id="rId2" Type="http://schemas.openxmlformats.org/officeDocument/2006/relationships/oleObject" Target="../embeddings/oleObject25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5.wmf"/><Relationship Id="rId4" Type="http://schemas.openxmlformats.org/officeDocument/2006/relationships/oleObject" Target="../embeddings/oleObject254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6.wmf"/><Relationship Id="rId7" Type="http://schemas.openxmlformats.org/officeDocument/2006/relationships/image" Target="../media/image318.wmf"/><Relationship Id="rId2" Type="http://schemas.openxmlformats.org/officeDocument/2006/relationships/oleObject" Target="../embeddings/oleObject25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57.bin"/><Relationship Id="rId5" Type="http://schemas.openxmlformats.org/officeDocument/2006/relationships/image" Target="../media/image317.wmf"/><Relationship Id="rId4" Type="http://schemas.openxmlformats.org/officeDocument/2006/relationships/oleObject" Target="../embeddings/oleObject256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2.jpeg"/><Relationship Id="rId3" Type="http://schemas.openxmlformats.org/officeDocument/2006/relationships/image" Target="../media/image319.wmf"/><Relationship Id="rId7" Type="http://schemas.openxmlformats.org/officeDocument/2006/relationships/image" Target="../media/image321.wmf"/><Relationship Id="rId2" Type="http://schemas.openxmlformats.org/officeDocument/2006/relationships/oleObject" Target="../embeddings/oleObject25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60.bin"/><Relationship Id="rId5" Type="http://schemas.openxmlformats.org/officeDocument/2006/relationships/image" Target="../media/image320.wmf"/><Relationship Id="rId4" Type="http://schemas.openxmlformats.org/officeDocument/2006/relationships/oleObject" Target="../embeddings/oleObject259.bin"/><Relationship Id="rId9" Type="http://schemas.openxmlformats.org/officeDocument/2006/relationships/image" Target="../media/image32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42.wmf"/><Relationship Id="rId18" Type="http://schemas.openxmlformats.org/officeDocument/2006/relationships/image" Target="../media/image18.gif"/><Relationship Id="rId3" Type="http://schemas.openxmlformats.org/officeDocument/2006/relationships/image" Target="../media/image38.png"/><Relationship Id="rId21" Type="http://schemas.openxmlformats.org/officeDocument/2006/relationships/oleObject" Target="../embeddings/oleObject26.bin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6" Type="http://schemas.openxmlformats.org/officeDocument/2006/relationships/oleObject" Target="../embeddings/oleObject24.bin"/><Relationship Id="rId20" Type="http://schemas.openxmlformats.org/officeDocument/2006/relationships/image" Target="../media/image44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wmf"/><Relationship Id="rId11" Type="http://schemas.openxmlformats.org/officeDocument/2006/relationships/image" Target="../media/image41.wmf"/><Relationship Id="rId5" Type="http://schemas.openxmlformats.org/officeDocument/2006/relationships/oleObject" Target="../embeddings/oleObject20.bin"/><Relationship Id="rId15" Type="http://schemas.openxmlformats.org/officeDocument/2006/relationships/image" Target="../media/image43.wmf"/><Relationship Id="rId23" Type="http://schemas.openxmlformats.org/officeDocument/2006/relationships/image" Target="../media/image46.png"/><Relationship Id="rId10" Type="http://schemas.openxmlformats.org/officeDocument/2006/relationships/oleObject" Target="../embeddings/oleObject21.bin"/><Relationship Id="rId19" Type="http://schemas.openxmlformats.org/officeDocument/2006/relationships/oleObject" Target="../embeddings/oleObject25.bin"/><Relationship Id="rId4" Type="http://schemas.openxmlformats.org/officeDocument/2006/relationships/image" Target="../media/image39.png"/><Relationship Id="rId9" Type="http://schemas.openxmlformats.org/officeDocument/2006/relationships/image" Target="../media/image31.png"/><Relationship Id="rId14" Type="http://schemas.openxmlformats.org/officeDocument/2006/relationships/oleObject" Target="../embeddings/oleObject23.bin"/><Relationship Id="rId22" Type="http://schemas.openxmlformats.org/officeDocument/2006/relationships/image" Target="../media/image45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5.jpg"/><Relationship Id="rId2" Type="http://schemas.openxmlformats.org/officeDocument/2006/relationships/image" Target="../media/image3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7.jpg"/><Relationship Id="rId4" Type="http://schemas.openxmlformats.org/officeDocument/2006/relationships/image" Target="../media/image326.jp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262.bin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329.png"/><Relationship Id="rId5" Type="http://schemas.openxmlformats.org/officeDocument/2006/relationships/image" Target="../media/image328.wmf"/><Relationship Id="rId4" Type="http://schemas.openxmlformats.org/officeDocument/2006/relationships/oleObject" Target="../embeddings/oleObject261.bin"/><Relationship Id="rId9" Type="http://schemas.openxmlformats.org/officeDocument/2006/relationships/image" Target="../media/image33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6.bin"/><Relationship Id="rId3" Type="http://schemas.openxmlformats.org/officeDocument/2006/relationships/image" Target="../media/image332.wmf"/><Relationship Id="rId7" Type="http://schemas.openxmlformats.org/officeDocument/2006/relationships/image" Target="../media/image334.wmf"/><Relationship Id="rId2" Type="http://schemas.openxmlformats.org/officeDocument/2006/relationships/oleObject" Target="../embeddings/oleObject26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65.bin"/><Relationship Id="rId11" Type="http://schemas.openxmlformats.org/officeDocument/2006/relationships/image" Target="../media/image336.wmf"/><Relationship Id="rId5" Type="http://schemas.openxmlformats.org/officeDocument/2006/relationships/image" Target="../media/image333.wmf"/><Relationship Id="rId10" Type="http://schemas.openxmlformats.org/officeDocument/2006/relationships/oleObject" Target="../embeddings/oleObject267.bin"/><Relationship Id="rId4" Type="http://schemas.openxmlformats.org/officeDocument/2006/relationships/oleObject" Target="../embeddings/oleObject264.bin"/><Relationship Id="rId9" Type="http://schemas.openxmlformats.org/officeDocument/2006/relationships/image" Target="../media/image335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0.wmf"/><Relationship Id="rId13" Type="http://schemas.openxmlformats.org/officeDocument/2006/relationships/image" Target="../media/image343.wmf"/><Relationship Id="rId3" Type="http://schemas.openxmlformats.org/officeDocument/2006/relationships/oleObject" Target="../embeddings/oleObject268.bin"/><Relationship Id="rId7" Type="http://schemas.openxmlformats.org/officeDocument/2006/relationships/oleObject" Target="../embeddings/oleObject270.bin"/><Relationship Id="rId12" Type="http://schemas.openxmlformats.org/officeDocument/2006/relationships/oleObject" Target="../embeddings/oleObject272.bin"/><Relationship Id="rId2" Type="http://schemas.openxmlformats.org/officeDocument/2006/relationships/image" Target="../media/image3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9.wmf"/><Relationship Id="rId11" Type="http://schemas.openxmlformats.org/officeDocument/2006/relationships/image" Target="../media/image342.png"/><Relationship Id="rId5" Type="http://schemas.openxmlformats.org/officeDocument/2006/relationships/oleObject" Target="../embeddings/oleObject269.bin"/><Relationship Id="rId10" Type="http://schemas.openxmlformats.org/officeDocument/2006/relationships/image" Target="../media/image341.wmf"/><Relationship Id="rId4" Type="http://schemas.openxmlformats.org/officeDocument/2006/relationships/image" Target="../media/image338.wmf"/><Relationship Id="rId9" Type="http://schemas.openxmlformats.org/officeDocument/2006/relationships/oleObject" Target="../embeddings/oleObject271.bin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7.wmf"/><Relationship Id="rId3" Type="http://schemas.openxmlformats.org/officeDocument/2006/relationships/image" Target="../media/image344.wmf"/><Relationship Id="rId7" Type="http://schemas.openxmlformats.org/officeDocument/2006/relationships/oleObject" Target="../embeddings/oleObject275.bin"/><Relationship Id="rId2" Type="http://schemas.openxmlformats.org/officeDocument/2006/relationships/oleObject" Target="../embeddings/oleObject27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6.png"/><Relationship Id="rId11" Type="http://schemas.openxmlformats.org/officeDocument/2006/relationships/image" Target="../media/image349.jpg"/><Relationship Id="rId5" Type="http://schemas.openxmlformats.org/officeDocument/2006/relationships/image" Target="../media/image345.wmf"/><Relationship Id="rId10" Type="http://schemas.openxmlformats.org/officeDocument/2006/relationships/image" Target="../media/image348.wmf"/><Relationship Id="rId4" Type="http://schemas.openxmlformats.org/officeDocument/2006/relationships/oleObject" Target="../embeddings/oleObject274.bin"/><Relationship Id="rId9" Type="http://schemas.openxmlformats.org/officeDocument/2006/relationships/oleObject" Target="../embeddings/oleObject276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2.wmf"/><Relationship Id="rId3" Type="http://schemas.openxmlformats.org/officeDocument/2006/relationships/image" Target="../media/image350.wmf"/><Relationship Id="rId7" Type="http://schemas.openxmlformats.org/officeDocument/2006/relationships/oleObject" Target="../embeddings/oleObject279.bin"/><Relationship Id="rId2" Type="http://schemas.openxmlformats.org/officeDocument/2006/relationships/oleObject" Target="../embeddings/oleObject27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1.wmf"/><Relationship Id="rId5" Type="http://schemas.openxmlformats.org/officeDocument/2006/relationships/oleObject" Target="../embeddings/oleObject278.bin"/><Relationship Id="rId4" Type="http://schemas.openxmlformats.org/officeDocument/2006/relationships/image" Target="../media/image346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3.bin"/><Relationship Id="rId13" Type="http://schemas.openxmlformats.org/officeDocument/2006/relationships/image" Target="../media/image358.wmf"/><Relationship Id="rId3" Type="http://schemas.openxmlformats.org/officeDocument/2006/relationships/image" Target="../media/image353.wmf"/><Relationship Id="rId7" Type="http://schemas.openxmlformats.org/officeDocument/2006/relationships/image" Target="../media/image355.wmf"/><Relationship Id="rId12" Type="http://schemas.openxmlformats.org/officeDocument/2006/relationships/oleObject" Target="../embeddings/oleObject285.bin"/><Relationship Id="rId2" Type="http://schemas.openxmlformats.org/officeDocument/2006/relationships/oleObject" Target="../embeddings/oleObject280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282.bin"/><Relationship Id="rId11" Type="http://schemas.openxmlformats.org/officeDocument/2006/relationships/image" Target="../media/image357.wmf"/><Relationship Id="rId5" Type="http://schemas.openxmlformats.org/officeDocument/2006/relationships/image" Target="../media/image354.wmf"/><Relationship Id="rId10" Type="http://schemas.openxmlformats.org/officeDocument/2006/relationships/oleObject" Target="../embeddings/oleObject284.bin"/><Relationship Id="rId4" Type="http://schemas.openxmlformats.org/officeDocument/2006/relationships/oleObject" Target="../embeddings/oleObject281.bin"/><Relationship Id="rId9" Type="http://schemas.openxmlformats.org/officeDocument/2006/relationships/image" Target="../media/image356.wmf"/><Relationship Id="rId14" Type="http://schemas.openxmlformats.org/officeDocument/2006/relationships/image" Target="../media/image70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359.wmf"/><Relationship Id="rId2" Type="http://schemas.openxmlformats.org/officeDocument/2006/relationships/oleObject" Target="../embeddings/oleObject286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1.png"/><Relationship Id="rId5" Type="http://schemas.openxmlformats.org/officeDocument/2006/relationships/image" Target="../media/image360.wmf"/><Relationship Id="rId10" Type="http://schemas.openxmlformats.org/officeDocument/2006/relationships/image" Target="../media/image362.wmf"/><Relationship Id="rId4" Type="http://schemas.openxmlformats.org/officeDocument/2006/relationships/oleObject" Target="../embeddings/oleObject287.bin"/><Relationship Id="rId9" Type="http://schemas.openxmlformats.org/officeDocument/2006/relationships/oleObject" Target="../embeddings/oleObject288.bin"/></Relationships>
</file>

<file path=ppt/slides/_rels/slide5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.wmf"/><Relationship Id="rId3" Type="http://schemas.openxmlformats.org/officeDocument/2006/relationships/oleObject" Target="../embeddings/oleObject289.bin"/><Relationship Id="rId12" Type="http://schemas.openxmlformats.org/officeDocument/2006/relationships/oleObject" Target="../embeddings/oleObject1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11" Type="http://schemas.openxmlformats.org/officeDocument/2006/relationships/image" Target="../media/image364.gif"/><Relationship Id="rId5" Type="http://schemas.openxmlformats.org/officeDocument/2006/relationships/image" Target="../media/image31.png"/><Relationship Id="rId10" Type="http://schemas.openxmlformats.org/officeDocument/2006/relationships/image" Target="../media/image34.gif"/><Relationship Id="rId4" Type="http://schemas.openxmlformats.org/officeDocument/2006/relationships/image" Target="../media/image363.wmf"/><Relationship Id="rId9" Type="http://schemas.openxmlformats.org/officeDocument/2006/relationships/image" Target="NUL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0.bin"/><Relationship Id="rId3" Type="http://schemas.openxmlformats.org/officeDocument/2006/relationships/image" Target="../media/image365.jpeg"/><Relationship Id="rId7" Type="http://schemas.openxmlformats.org/officeDocument/2006/relationships/image" Target="../media/image36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6.wmf"/><Relationship Id="rId11" Type="http://schemas.openxmlformats.org/officeDocument/2006/relationships/image" Target="../media/image370.png"/><Relationship Id="rId5" Type="http://schemas.openxmlformats.org/officeDocument/2006/relationships/image" Target="../media/image3.png"/><Relationship Id="rId10" Type="http://schemas.openxmlformats.org/officeDocument/2006/relationships/image" Target="../media/image369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36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32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5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5" Type="http://schemas.openxmlformats.org/officeDocument/2006/relationships/image" Target="../media/image53.png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52.wm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3.bin"/><Relationship Id="rId13" Type="http://schemas.openxmlformats.org/officeDocument/2006/relationships/image" Target="../media/image375.wmf"/><Relationship Id="rId18" Type="http://schemas.openxmlformats.org/officeDocument/2006/relationships/oleObject" Target="../embeddings/oleObject298.bin"/><Relationship Id="rId3" Type="http://schemas.openxmlformats.org/officeDocument/2006/relationships/oleObject" Target="../embeddings/oleObject291.bin"/><Relationship Id="rId21" Type="http://schemas.openxmlformats.org/officeDocument/2006/relationships/image" Target="../media/image377.wmf"/><Relationship Id="rId7" Type="http://schemas.openxmlformats.org/officeDocument/2006/relationships/image" Target="../media/image23.png"/><Relationship Id="rId12" Type="http://schemas.openxmlformats.org/officeDocument/2006/relationships/oleObject" Target="../embeddings/oleObject295.bin"/><Relationship Id="rId17" Type="http://schemas.openxmlformats.org/officeDocument/2006/relationships/image" Target="../media/image376.wmf"/><Relationship Id="rId2" Type="http://schemas.openxmlformats.org/officeDocument/2006/relationships/notesSlide" Target="../notesSlides/notesSlide9.xml"/><Relationship Id="rId16" Type="http://schemas.openxmlformats.org/officeDocument/2006/relationships/oleObject" Target="../embeddings/oleObject297.bin"/><Relationship Id="rId20" Type="http://schemas.openxmlformats.org/officeDocument/2006/relationships/oleObject" Target="../embeddings/oleObject299.bin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2.wmf"/><Relationship Id="rId11" Type="http://schemas.openxmlformats.org/officeDocument/2006/relationships/image" Target="../media/image374.wmf"/><Relationship Id="rId24" Type="http://schemas.openxmlformats.org/officeDocument/2006/relationships/image" Target="../media/image34.gif"/><Relationship Id="rId5" Type="http://schemas.openxmlformats.org/officeDocument/2006/relationships/oleObject" Target="../embeddings/oleObject292.bin"/><Relationship Id="rId15" Type="http://schemas.openxmlformats.org/officeDocument/2006/relationships/image" Target="../media/image27.wmf"/><Relationship Id="rId23" Type="http://schemas.openxmlformats.org/officeDocument/2006/relationships/image" Target="../media/image32.wmf"/><Relationship Id="rId10" Type="http://schemas.openxmlformats.org/officeDocument/2006/relationships/oleObject" Target="../embeddings/oleObject294.bin"/><Relationship Id="rId19" Type="http://schemas.openxmlformats.org/officeDocument/2006/relationships/image" Target="../media/image29.wmf"/><Relationship Id="rId4" Type="http://schemas.openxmlformats.org/officeDocument/2006/relationships/image" Target="../media/image371.wmf"/><Relationship Id="rId9" Type="http://schemas.openxmlformats.org/officeDocument/2006/relationships/image" Target="../media/image373.wmf"/><Relationship Id="rId14" Type="http://schemas.openxmlformats.org/officeDocument/2006/relationships/oleObject" Target="../embeddings/oleObject296.bin"/><Relationship Id="rId22" Type="http://schemas.openxmlformats.org/officeDocument/2006/relationships/oleObject" Target="../embeddings/oleObject300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32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51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5" Type="http://schemas.openxmlformats.org/officeDocument/2006/relationships/image" Target="../media/image53.png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52.w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36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1.wmf"/><Relationship Id="rId3" Type="http://schemas.openxmlformats.org/officeDocument/2006/relationships/image" Target="../media/image378.wmf"/><Relationship Id="rId7" Type="http://schemas.openxmlformats.org/officeDocument/2006/relationships/oleObject" Target="../embeddings/oleObject303.bin"/><Relationship Id="rId2" Type="http://schemas.openxmlformats.org/officeDocument/2006/relationships/oleObject" Target="../embeddings/oleObject30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0.wmf"/><Relationship Id="rId5" Type="http://schemas.openxmlformats.org/officeDocument/2006/relationships/oleObject" Target="../embeddings/oleObject302.bin"/><Relationship Id="rId4" Type="http://schemas.openxmlformats.org/officeDocument/2006/relationships/image" Target="../media/image37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2.wmf"/><Relationship Id="rId7" Type="http://schemas.openxmlformats.org/officeDocument/2006/relationships/image" Target="../media/image384.wmf"/><Relationship Id="rId2" Type="http://schemas.openxmlformats.org/officeDocument/2006/relationships/oleObject" Target="../embeddings/oleObject304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06.bin"/><Relationship Id="rId5" Type="http://schemas.openxmlformats.org/officeDocument/2006/relationships/image" Target="../media/image383.wmf"/><Relationship Id="rId4" Type="http://schemas.openxmlformats.org/officeDocument/2006/relationships/oleObject" Target="../embeddings/oleObject305.bin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6.wmf"/><Relationship Id="rId13" Type="http://schemas.openxmlformats.org/officeDocument/2006/relationships/oleObject" Target="../embeddings/oleObject309.bin"/><Relationship Id="rId18" Type="http://schemas.openxmlformats.org/officeDocument/2006/relationships/oleObject" Target="../embeddings/oleObject311.bin"/><Relationship Id="rId3" Type="http://schemas.openxmlformats.org/officeDocument/2006/relationships/oleObject" Target="../embeddings/oleObject255.bin"/><Relationship Id="rId21" Type="http://schemas.openxmlformats.org/officeDocument/2006/relationships/image" Target="../media/image391.wmf"/><Relationship Id="rId7" Type="http://schemas.openxmlformats.org/officeDocument/2006/relationships/oleObject" Target="../embeddings/oleObject307.bin"/><Relationship Id="rId12" Type="http://schemas.openxmlformats.org/officeDocument/2006/relationships/image" Target="../media/image318.wmf"/><Relationship Id="rId17" Type="http://schemas.openxmlformats.org/officeDocument/2006/relationships/hyperlink" Target="http://theochem.kuchem.kyoto-u.ac.jp/tanimura/Lectures/DIRACFEYNMAN.zip" TargetMode="External"/><Relationship Id="rId2" Type="http://schemas.openxmlformats.org/officeDocument/2006/relationships/image" Target="../media/image385.png"/><Relationship Id="rId16" Type="http://schemas.openxmlformats.org/officeDocument/2006/relationships/image" Target="../media/image389.wmf"/><Relationship Id="rId20" Type="http://schemas.openxmlformats.org/officeDocument/2006/relationships/oleObject" Target="../embeddings/oleObject31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7.wmf"/><Relationship Id="rId11" Type="http://schemas.openxmlformats.org/officeDocument/2006/relationships/oleObject" Target="../embeddings/oleObject257.bin"/><Relationship Id="rId5" Type="http://schemas.openxmlformats.org/officeDocument/2006/relationships/oleObject" Target="../embeddings/oleObject256.bin"/><Relationship Id="rId15" Type="http://schemas.openxmlformats.org/officeDocument/2006/relationships/oleObject" Target="../embeddings/oleObject310.bin"/><Relationship Id="rId10" Type="http://schemas.openxmlformats.org/officeDocument/2006/relationships/image" Target="../media/image387.wmf"/><Relationship Id="rId19" Type="http://schemas.openxmlformats.org/officeDocument/2006/relationships/image" Target="../media/image390.wmf"/><Relationship Id="rId4" Type="http://schemas.openxmlformats.org/officeDocument/2006/relationships/image" Target="../media/image316.wmf"/><Relationship Id="rId9" Type="http://schemas.openxmlformats.org/officeDocument/2006/relationships/oleObject" Target="../embeddings/oleObject308.bin"/><Relationship Id="rId14" Type="http://schemas.openxmlformats.org/officeDocument/2006/relationships/image" Target="../media/image388.w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3.bin"/><Relationship Id="rId13" Type="http://schemas.openxmlformats.org/officeDocument/2006/relationships/image" Target="../media/image51.wmf"/><Relationship Id="rId18" Type="http://schemas.openxmlformats.org/officeDocument/2006/relationships/image" Target="../media/image53.png"/><Relationship Id="rId3" Type="http://schemas.openxmlformats.org/officeDocument/2006/relationships/image" Target="../media/image39.png"/><Relationship Id="rId7" Type="http://schemas.openxmlformats.org/officeDocument/2006/relationships/image" Target="../media/image48.wmf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52.wmf"/><Relationship Id="rId2" Type="http://schemas.openxmlformats.org/officeDocument/2006/relationships/notesSlide" Target="../notesSlides/notesSlide12.xml"/><Relationship Id="rId16" Type="http://schemas.openxmlformats.org/officeDocument/2006/relationships/oleObject" Target="../embeddings/oleObject3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93.wmf"/><Relationship Id="rId5" Type="http://schemas.openxmlformats.org/officeDocument/2006/relationships/image" Target="../media/image47.wmf"/><Relationship Id="rId15" Type="http://schemas.openxmlformats.org/officeDocument/2006/relationships/image" Target="../media/image394.wmf"/><Relationship Id="rId10" Type="http://schemas.openxmlformats.org/officeDocument/2006/relationships/oleObject" Target="../embeddings/oleObject314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92.wmf"/><Relationship Id="rId14" Type="http://schemas.openxmlformats.org/officeDocument/2006/relationships/oleObject" Target="../embeddings/oleObject315.bin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7.bin"/><Relationship Id="rId13" Type="http://schemas.openxmlformats.org/officeDocument/2006/relationships/image" Target="../media/image399.wmf"/><Relationship Id="rId18" Type="http://schemas.openxmlformats.org/officeDocument/2006/relationships/hyperlink" Target="http://jpsj.ipap.jp/link?JPSJ/58/101" TargetMode="External"/><Relationship Id="rId3" Type="http://schemas.openxmlformats.org/officeDocument/2006/relationships/image" Target="../media/image395.png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319.bin"/><Relationship Id="rId17" Type="http://schemas.openxmlformats.org/officeDocument/2006/relationships/image" Target="../media/image401.wmf"/><Relationship Id="rId2" Type="http://schemas.openxmlformats.org/officeDocument/2006/relationships/notesSlide" Target="../notesSlides/notesSlide13.xml"/><Relationship Id="rId16" Type="http://schemas.openxmlformats.org/officeDocument/2006/relationships/oleObject" Target="../embeddings/oleObject32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398.wmf"/><Relationship Id="rId5" Type="http://schemas.openxmlformats.org/officeDocument/2006/relationships/image" Target="../media/image396.wmf"/><Relationship Id="rId15" Type="http://schemas.openxmlformats.org/officeDocument/2006/relationships/image" Target="../media/image400.wmf"/><Relationship Id="rId10" Type="http://schemas.openxmlformats.org/officeDocument/2006/relationships/oleObject" Target="../embeddings/oleObject318.bin"/><Relationship Id="rId19" Type="http://schemas.openxmlformats.org/officeDocument/2006/relationships/hyperlink" Target="http://publish.aps.org/abstract/PRA/v41/p6676/" TargetMode="External"/><Relationship Id="rId4" Type="http://schemas.openxmlformats.org/officeDocument/2006/relationships/oleObject" Target="../embeddings/oleObject316.bin"/><Relationship Id="rId9" Type="http://schemas.openxmlformats.org/officeDocument/2006/relationships/image" Target="../media/image397.wmf"/><Relationship Id="rId14" Type="http://schemas.openxmlformats.org/officeDocument/2006/relationships/oleObject" Target="../embeddings/oleObject320.bin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5.wmf"/><Relationship Id="rId3" Type="http://schemas.openxmlformats.org/officeDocument/2006/relationships/image" Target="../media/image402.wmf"/><Relationship Id="rId7" Type="http://schemas.openxmlformats.org/officeDocument/2006/relationships/oleObject" Target="../embeddings/oleObject324.bin"/><Relationship Id="rId2" Type="http://schemas.openxmlformats.org/officeDocument/2006/relationships/oleObject" Target="../embeddings/oleObject322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4.png"/><Relationship Id="rId5" Type="http://schemas.openxmlformats.org/officeDocument/2006/relationships/image" Target="../media/image403.png"/><Relationship Id="rId10" Type="http://schemas.openxmlformats.org/officeDocument/2006/relationships/image" Target="../media/image406.wmf"/><Relationship Id="rId4" Type="http://schemas.openxmlformats.org/officeDocument/2006/relationships/oleObject" Target="../embeddings/oleObject323.bin"/><Relationship Id="rId9" Type="http://schemas.openxmlformats.org/officeDocument/2006/relationships/oleObject" Target="../embeddings/oleObject325.bin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1.wmf"/><Relationship Id="rId3" Type="http://schemas.openxmlformats.org/officeDocument/2006/relationships/image" Target="../media/image378.wmf"/><Relationship Id="rId7" Type="http://schemas.openxmlformats.org/officeDocument/2006/relationships/oleObject" Target="../embeddings/oleObject303.bin"/><Relationship Id="rId2" Type="http://schemas.openxmlformats.org/officeDocument/2006/relationships/oleObject" Target="../embeddings/oleObject30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0.wmf"/><Relationship Id="rId5" Type="http://schemas.openxmlformats.org/officeDocument/2006/relationships/oleObject" Target="../embeddings/oleObject302.bin"/><Relationship Id="rId4" Type="http://schemas.openxmlformats.org/officeDocument/2006/relationships/image" Target="../media/image37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36.bin"/></Relationships>
</file>

<file path=ppt/slides/_rels/slide7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30.bin"/><Relationship Id="rId18" Type="http://schemas.openxmlformats.org/officeDocument/2006/relationships/image" Target="../media/image415.wmf"/><Relationship Id="rId26" Type="http://schemas.openxmlformats.org/officeDocument/2006/relationships/oleObject" Target="../embeddings/oleObject334.bin"/><Relationship Id="rId3" Type="http://schemas.openxmlformats.org/officeDocument/2006/relationships/image" Target="../media/image407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image" Target="../media/image421.wmf"/><Relationship Id="rId7" Type="http://schemas.openxmlformats.org/officeDocument/2006/relationships/oleObject" Target="../embeddings/oleObject327.bin"/><Relationship Id="rId12" Type="http://schemas.openxmlformats.org/officeDocument/2006/relationships/image" Target="../media/image412.wmf"/><Relationship Id="rId17" Type="http://schemas.openxmlformats.org/officeDocument/2006/relationships/oleObject" Target="../embeddings/oleObject332.bin"/><Relationship Id="rId25" Type="http://schemas.openxmlformats.org/officeDocument/2006/relationships/image" Target="file:///F:\Pictures\&#20181;&#20107;\member1.JPG" TargetMode="External"/><Relationship Id="rId33" Type="http://schemas.openxmlformats.org/officeDocument/2006/relationships/oleObject" Target="../embeddings/oleObject336.bin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414.wmf"/><Relationship Id="rId20" Type="http://schemas.openxmlformats.org/officeDocument/2006/relationships/image" Target="../media/image416.wmf"/><Relationship Id="rId29" Type="http://schemas.openxmlformats.org/officeDocument/2006/relationships/image" Target="../media/image4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9.wmf"/><Relationship Id="rId11" Type="http://schemas.openxmlformats.org/officeDocument/2006/relationships/oleObject" Target="../embeddings/oleObject329.bin"/><Relationship Id="rId24" Type="http://schemas.openxmlformats.org/officeDocument/2006/relationships/image" Target="../media/image418.jpeg"/><Relationship Id="rId32" Type="http://schemas.openxmlformats.org/officeDocument/2006/relationships/image" Target="../media/image420.wmf"/><Relationship Id="rId5" Type="http://schemas.openxmlformats.org/officeDocument/2006/relationships/oleObject" Target="../embeddings/oleObject326.bin"/><Relationship Id="rId15" Type="http://schemas.openxmlformats.org/officeDocument/2006/relationships/oleObject" Target="../embeddings/oleObject331.bin"/><Relationship Id="rId23" Type="http://schemas.openxmlformats.org/officeDocument/2006/relationships/image" Target="../media/image417.png"/><Relationship Id="rId36" Type="http://schemas.openxmlformats.org/officeDocument/2006/relationships/image" Target="../media/image422.wmf"/><Relationship Id="rId10" Type="http://schemas.openxmlformats.org/officeDocument/2006/relationships/image" Target="../media/image411.wmf"/><Relationship Id="rId19" Type="http://schemas.openxmlformats.org/officeDocument/2006/relationships/oleObject" Target="../embeddings/oleObject333.bin"/><Relationship Id="rId31" Type="http://schemas.openxmlformats.org/officeDocument/2006/relationships/oleObject" Target="../embeddings/oleObject335.bin"/><Relationship Id="rId4" Type="http://schemas.openxmlformats.org/officeDocument/2006/relationships/image" Target="../media/image408.WMF"/><Relationship Id="rId9" Type="http://schemas.openxmlformats.org/officeDocument/2006/relationships/oleObject" Target="../embeddings/oleObject328.bin"/><Relationship Id="rId14" Type="http://schemas.openxmlformats.org/officeDocument/2006/relationships/image" Target="../media/image413.wmf"/><Relationship Id="rId22" Type="http://schemas.openxmlformats.org/officeDocument/2006/relationships/hyperlink" Target="http://aip.scitation.org/doi/full/10.1063/1.4890441" TargetMode="External"/><Relationship Id="rId27" Type="http://schemas.openxmlformats.org/officeDocument/2006/relationships/image" Target="../media/image419.wmf"/><Relationship Id="rId30" Type="http://schemas.openxmlformats.org/officeDocument/2006/relationships/image" Target="../media/image39.png"/><Relationship Id="rId35" Type="http://schemas.openxmlformats.org/officeDocument/2006/relationships/oleObject" Target="../embeddings/oleObject337.bin"/><Relationship Id="rId8" Type="http://schemas.openxmlformats.org/officeDocument/2006/relationships/image" Target="../media/image410.wmf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1.bin"/><Relationship Id="rId3" Type="http://schemas.openxmlformats.org/officeDocument/2006/relationships/image" Target="../media/image423.wmf"/><Relationship Id="rId7" Type="http://schemas.openxmlformats.org/officeDocument/2006/relationships/image" Target="../media/image425.wmf"/><Relationship Id="rId2" Type="http://schemas.openxmlformats.org/officeDocument/2006/relationships/oleObject" Target="../embeddings/oleObject338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40.bin"/><Relationship Id="rId5" Type="http://schemas.openxmlformats.org/officeDocument/2006/relationships/image" Target="../media/image424.wmf"/><Relationship Id="rId4" Type="http://schemas.openxmlformats.org/officeDocument/2006/relationships/oleObject" Target="../embeddings/oleObject339.bin"/><Relationship Id="rId9" Type="http://schemas.openxmlformats.org/officeDocument/2006/relationships/image" Target="../media/image426.wmf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6.wmf"/><Relationship Id="rId13" Type="http://schemas.openxmlformats.org/officeDocument/2006/relationships/oleObject" Target="../embeddings/oleObject309.bin"/><Relationship Id="rId3" Type="http://schemas.openxmlformats.org/officeDocument/2006/relationships/oleObject" Target="../embeddings/oleObject255.bin"/><Relationship Id="rId7" Type="http://schemas.openxmlformats.org/officeDocument/2006/relationships/oleObject" Target="../embeddings/oleObject307.bin"/><Relationship Id="rId12" Type="http://schemas.openxmlformats.org/officeDocument/2006/relationships/image" Target="../media/image318.wmf"/><Relationship Id="rId17" Type="http://schemas.openxmlformats.org/officeDocument/2006/relationships/hyperlink" Target="http://theochem.kuchem.kyoto-u.ac.jp/tanimura/Lectures/DIRACFEYNMAN.zip" TargetMode="External"/><Relationship Id="rId2" Type="http://schemas.openxmlformats.org/officeDocument/2006/relationships/image" Target="../media/image385.png"/><Relationship Id="rId16" Type="http://schemas.openxmlformats.org/officeDocument/2006/relationships/image" Target="../media/image38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7.wmf"/><Relationship Id="rId11" Type="http://schemas.openxmlformats.org/officeDocument/2006/relationships/oleObject" Target="../embeddings/oleObject257.bin"/><Relationship Id="rId5" Type="http://schemas.openxmlformats.org/officeDocument/2006/relationships/oleObject" Target="../embeddings/oleObject256.bin"/><Relationship Id="rId15" Type="http://schemas.openxmlformats.org/officeDocument/2006/relationships/oleObject" Target="../embeddings/oleObject310.bin"/><Relationship Id="rId10" Type="http://schemas.openxmlformats.org/officeDocument/2006/relationships/image" Target="../media/image387.wmf"/><Relationship Id="rId4" Type="http://schemas.openxmlformats.org/officeDocument/2006/relationships/image" Target="../media/image316.wmf"/><Relationship Id="rId9" Type="http://schemas.openxmlformats.org/officeDocument/2006/relationships/oleObject" Target="../embeddings/oleObject308.bin"/><Relationship Id="rId14" Type="http://schemas.openxmlformats.org/officeDocument/2006/relationships/image" Target="../media/image388.wmf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5.bin"/><Relationship Id="rId13" Type="http://schemas.openxmlformats.org/officeDocument/2006/relationships/image" Target="../media/image432.wmf"/><Relationship Id="rId3" Type="http://schemas.openxmlformats.org/officeDocument/2006/relationships/image" Target="../media/image427.wmf"/><Relationship Id="rId7" Type="http://schemas.openxmlformats.org/officeDocument/2006/relationships/image" Target="../media/image429.wmf"/><Relationship Id="rId12" Type="http://schemas.openxmlformats.org/officeDocument/2006/relationships/oleObject" Target="../embeddings/oleObject347.bin"/><Relationship Id="rId2" Type="http://schemas.openxmlformats.org/officeDocument/2006/relationships/oleObject" Target="../embeddings/oleObject342.bin"/><Relationship Id="rId16" Type="http://schemas.openxmlformats.org/officeDocument/2006/relationships/image" Target="../media/image434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44.bin"/><Relationship Id="rId11" Type="http://schemas.openxmlformats.org/officeDocument/2006/relationships/image" Target="../media/image431.wmf"/><Relationship Id="rId5" Type="http://schemas.openxmlformats.org/officeDocument/2006/relationships/image" Target="../media/image428.wmf"/><Relationship Id="rId15" Type="http://schemas.openxmlformats.org/officeDocument/2006/relationships/image" Target="../media/image433.wmf"/><Relationship Id="rId10" Type="http://schemas.openxmlformats.org/officeDocument/2006/relationships/oleObject" Target="../embeddings/oleObject346.bin"/><Relationship Id="rId4" Type="http://schemas.openxmlformats.org/officeDocument/2006/relationships/oleObject" Target="../embeddings/oleObject343.bin"/><Relationship Id="rId9" Type="http://schemas.openxmlformats.org/officeDocument/2006/relationships/image" Target="../media/image430.wmf"/><Relationship Id="rId14" Type="http://schemas.openxmlformats.org/officeDocument/2006/relationships/oleObject" Target="../embeddings/oleObject348.bin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2.bin"/><Relationship Id="rId13" Type="http://schemas.openxmlformats.org/officeDocument/2006/relationships/image" Target="../media/image440.wmf"/><Relationship Id="rId3" Type="http://schemas.openxmlformats.org/officeDocument/2006/relationships/image" Target="../media/image435.wmf"/><Relationship Id="rId7" Type="http://schemas.openxmlformats.org/officeDocument/2006/relationships/image" Target="../media/image437.wmf"/><Relationship Id="rId12" Type="http://schemas.openxmlformats.org/officeDocument/2006/relationships/oleObject" Target="../embeddings/oleObject354.bin"/><Relationship Id="rId2" Type="http://schemas.openxmlformats.org/officeDocument/2006/relationships/oleObject" Target="../embeddings/oleObject34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51.bin"/><Relationship Id="rId11" Type="http://schemas.openxmlformats.org/officeDocument/2006/relationships/image" Target="../media/image439.wmf"/><Relationship Id="rId5" Type="http://schemas.openxmlformats.org/officeDocument/2006/relationships/image" Target="../media/image436.wmf"/><Relationship Id="rId15" Type="http://schemas.openxmlformats.org/officeDocument/2006/relationships/image" Target="../media/image299.jpg"/><Relationship Id="rId10" Type="http://schemas.openxmlformats.org/officeDocument/2006/relationships/oleObject" Target="../embeddings/oleObject353.bin"/><Relationship Id="rId4" Type="http://schemas.openxmlformats.org/officeDocument/2006/relationships/oleObject" Target="../embeddings/oleObject350.bin"/><Relationship Id="rId9" Type="http://schemas.openxmlformats.org/officeDocument/2006/relationships/image" Target="../media/image438.wmf"/><Relationship Id="rId14" Type="http://schemas.openxmlformats.org/officeDocument/2006/relationships/image" Target="../media/image441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8.bin"/><Relationship Id="rId13" Type="http://schemas.openxmlformats.org/officeDocument/2006/relationships/oleObject" Target="../embeddings/oleObject359.bin"/><Relationship Id="rId18" Type="http://schemas.openxmlformats.org/officeDocument/2006/relationships/image" Target="../media/image448.wmf"/><Relationship Id="rId3" Type="http://schemas.openxmlformats.org/officeDocument/2006/relationships/image" Target="../media/image442.wmf"/><Relationship Id="rId21" Type="http://schemas.openxmlformats.org/officeDocument/2006/relationships/oleObject" Target="../embeddings/oleObject363.bin"/><Relationship Id="rId7" Type="http://schemas.openxmlformats.org/officeDocument/2006/relationships/image" Target="../media/image444.wmf"/><Relationship Id="rId12" Type="http://schemas.openxmlformats.org/officeDocument/2006/relationships/image" Target="../media/image208.png"/><Relationship Id="rId17" Type="http://schemas.openxmlformats.org/officeDocument/2006/relationships/oleObject" Target="../embeddings/oleObject361.bin"/><Relationship Id="rId2" Type="http://schemas.openxmlformats.org/officeDocument/2006/relationships/oleObject" Target="../embeddings/oleObject355.bin"/><Relationship Id="rId16" Type="http://schemas.openxmlformats.org/officeDocument/2006/relationships/image" Target="../media/image447.wmf"/><Relationship Id="rId20" Type="http://schemas.openxmlformats.org/officeDocument/2006/relationships/image" Target="../media/image449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57.bin"/><Relationship Id="rId11" Type="http://schemas.openxmlformats.org/officeDocument/2006/relationships/image" Target="../media/image205.wmf"/><Relationship Id="rId24" Type="http://schemas.openxmlformats.org/officeDocument/2006/relationships/image" Target="../media/image451.wmf"/><Relationship Id="rId5" Type="http://schemas.openxmlformats.org/officeDocument/2006/relationships/image" Target="../media/image443.wmf"/><Relationship Id="rId15" Type="http://schemas.openxmlformats.org/officeDocument/2006/relationships/oleObject" Target="../embeddings/oleObject360.bin"/><Relationship Id="rId23" Type="http://schemas.openxmlformats.org/officeDocument/2006/relationships/oleObject" Target="../embeddings/oleObject364.bin"/><Relationship Id="rId10" Type="http://schemas.openxmlformats.org/officeDocument/2006/relationships/oleObject" Target="../embeddings/oleObject154.bin"/><Relationship Id="rId19" Type="http://schemas.openxmlformats.org/officeDocument/2006/relationships/oleObject" Target="../embeddings/oleObject362.bin"/><Relationship Id="rId4" Type="http://schemas.openxmlformats.org/officeDocument/2006/relationships/oleObject" Target="../embeddings/oleObject356.bin"/><Relationship Id="rId9" Type="http://schemas.openxmlformats.org/officeDocument/2006/relationships/image" Target="../media/image445.wmf"/><Relationship Id="rId14" Type="http://schemas.openxmlformats.org/officeDocument/2006/relationships/image" Target="../media/image446.wmf"/><Relationship Id="rId22" Type="http://schemas.openxmlformats.org/officeDocument/2006/relationships/image" Target="../media/image450.wmf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8.bin"/><Relationship Id="rId3" Type="http://schemas.openxmlformats.org/officeDocument/2006/relationships/image" Target="../media/image452.wmf"/><Relationship Id="rId7" Type="http://schemas.openxmlformats.org/officeDocument/2006/relationships/image" Target="../media/image454.wmf"/><Relationship Id="rId2" Type="http://schemas.openxmlformats.org/officeDocument/2006/relationships/oleObject" Target="../embeddings/oleObject36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67.bin"/><Relationship Id="rId5" Type="http://schemas.openxmlformats.org/officeDocument/2006/relationships/image" Target="../media/image453.wmf"/><Relationship Id="rId4" Type="http://schemas.openxmlformats.org/officeDocument/2006/relationships/oleObject" Target="../embeddings/oleObject366.bin"/><Relationship Id="rId9" Type="http://schemas.openxmlformats.org/officeDocument/2006/relationships/image" Target="../media/image455.w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2.bin"/><Relationship Id="rId3" Type="http://schemas.openxmlformats.org/officeDocument/2006/relationships/image" Target="../media/image456.wmf"/><Relationship Id="rId7" Type="http://schemas.openxmlformats.org/officeDocument/2006/relationships/image" Target="../media/image458.wmf"/><Relationship Id="rId2" Type="http://schemas.openxmlformats.org/officeDocument/2006/relationships/oleObject" Target="../embeddings/oleObject36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71.bin"/><Relationship Id="rId11" Type="http://schemas.openxmlformats.org/officeDocument/2006/relationships/image" Target="../media/image460.wmf"/><Relationship Id="rId5" Type="http://schemas.openxmlformats.org/officeDocument/2006/relationships/image" Target="../media/image457.wmf"/><Relationship Id="rId10" Type="http://schemas.openxmlformats.org/officeDocument/2006/relationships/oleObject" Target="../embeddings/oleObject373.bin"/><Relationship Id="rId4" Type="http://schemas.openxmlformats.org/officeDocument/2006/relationships/oleObject" Target="../embeddings/oleObject370.bin"/><Relationship Id="rId9" Type="http://schemas.openxmlformats.org/officeDocument/2006/relationships/image" Target="../media/image459.wmf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7.bin"/><Relationship Id="rId3" Type="http://schemas.openxmlformats.org/officeDocument/2006/relationships/image" Target="../media/image461.wmf"/><Relationship Id="rId7" Type="http://schemas.openxmlformats.org/officeDocument/2006/relationships/image" Target="../media/image463.wmf"/><Relationship Id="rId2" Type="http://schemas.openxmlformats.org/officeDocument/2006/relationships/oleObject" Target="../embeddings/oleObject374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76.bin"/><Relationship Id="rId11" Type="http://schemas.openxmlformats.org/officeDocument/2006/relationships/image" Target="../media/image465.wmf"/><Relationship Id="rId5" Type="http://schemas.openxmlformats.org/officeDocument/2006/relationships/image" Target="../media/image462.wmf"/><Relationship Id="rId10" Type="http://schemas.openxmlformats.org/officeDocument/2006/relationships/oleObject" Target="../embeddings/oleObject378.bin"/><Relationship Id="rId4" Type="http://schemas.openxmlformats.org/officeDocument/2006/relationships/oleObject" Target="../embeddings/oleObject375.bin"/><Relationship Id="rId9" Type="http://schemas.openxmlformats.org/officeDocument/2006/relationships/image" Target="../media/image464.wmf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2.bin"/><Relationship Id="rId13" Type="http://schemas.openxmlformats.org/officeDocument/2006/relationships/image" Target="../media/image471.wmf"/><Relationship Id="rId3" Type="http://schemas.openxmlformats.org/officeDocument/2006/relationships/image" Target="../media/image466.wmf"/><Relationship Id="rId7" Type="http://schemas.openxmlformats.org/officeDocument/2006/relationships/image" Target="../media/image468.wmf"/><Relationship Id="rId12" Type="http://schemas.openxmlformats.org/officeDocument/2006/relationships/oleObject" Target="../embeddings/oleObject384.bin"/><Relationship Id="rId17" Type="http://schemas.openxmlformats.org/officeDocument/2006/relationships/image" Target="../media/image474.wmf"/><Relationship Id="rId2" Type="http://schemas.openxmlformats.org/officeDocument/2006/relationships/oleObject" Target="../embeddings/oleObject379.bin"/><Relationship Id="rId16" Type="http://schemas.openxmlformats.org/officeDocument/2006/relationships/oleObject" Target="../embeddings/oleObject38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81.bin"/><Relationship Id="rId11" Type="http://schemas.openxmlformats.org/officeDocument/2006/relationships/image" Target="../media/image470.wmf"/><Relationship Id="rId5" Type="http://schemas.openxmlformats.org/officeDocument/2006/relationships/image" Target="../media/image467.wmf"/><Relationship Id="rId15" Type="http://schemas.openxmlformats.org/officeDocument/2006/relationships/image" Target="../media/image473.png"/><Relationship Id="rId10" Type="http://schemas.openxmlformats.org/officeDocument/2006/relationships/oleObject" Target="../embeddings/oleObject383.bin"/><Relationship Id="rId4" Type="http://schemas.openxmlformats.org/officeDocument/2006/relationships/oleObject" Target="../embeddings/oleObject380.bin"/><Relationship Id="rId9" Type="http://schemas.openxmlformats.org/officeDocument/2006/relationships/image" Target="../media/image469.wmf"/><Relationship Id="rId14" Type="http://schemas.openxmlformats.org/officeDocument/2006/relationships/image" Target="../media/image47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43.bin"/><Relationship Id="rId3" Type="http://schemas.openxmlformats.org/officeDocument/2006/relationships/image" Target="../media/image58.wmf"/><Relationship Id="rId21" Type="http://schemas.openxmlformats.org/officeDocument/2006/relationships/image" Target="../media/image69.wmf"/><Relationship Id="rId7" Type="http://schemas.openxmlformats.org/officeDocument/2006/relationships/image" Target="../media/image61.png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67.wmf"/><Relationship Id="rId2" Type="http://schemas.openxmlformats.org/officeDocument/2006/relationships/oleObject" Target="../embeddings/oleObject37.bin"/><Relationship Id="rId16" Type="http://schemas.openxmlformats.org/officeDocument/2006/relationships/oleObject" Target="../embeddings/oleObject42.bin"/><Relationship Id="rId20" Type="http://schemas.openxmlformats.org/officeDocument/2006/relationships/oleObject" Target="../embeddings/oleObject44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11" Type="http://schemas.openxmlformats.org/officeDocument/2006/relationships/image" Target="../media/image64.jpeg"/><Relationship Id="rId5" Type="http://schemas.openxmlformats.org/officeDocument/2006/relationships/image" Target="../media/image59.wmf"/><Relationship Id="rId15" Type="http://schemas.openxmlformats.org/officeDocument/2006/relationships/image" Target="../media/image66.wmf"/><Relationship Id="rId10" Type="http://schemas.openxmlformats.org/officeDocument/2006/relationships/image" Target="../media/image63.wmf"/><Relationship Id="rId19" Type="http://schemas.openxmlformats.org/officeDocument/2006/relationships/image" Target="../media/image68.wmf"/><Relationship Id="rId4" Type="http://schemas.openxmlformats.org/officeDocument/2006/relationships/oleObject" Target="../embeddings/oleObject38.bin"/><Relationship Id="rId9" Type="http://schemas.openxmlformats.org/officeDocument/2006/relationships/oleObject" Target="../embeddings/oleObject39.bin"/><Relationship Id="rId14" Type="http://schemas.openxmlformats.org/officeDocument/2006/relationships/oleObject" Target="../embeddings/oleObject41.bin"/><Relationship Id="rId22" Type="http://schemas.openxmlformats.org/officeDocument/2006/relationships/image" Target="../media/image7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392238" y="5084763"/>
          <a:ext cx="62007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60360" imgH="609480" progId="Equation.DSMT4">
                  <p:embed/>
                </p:oleObj>
              </mc:Choice>
              <mc:Fallback>
                <p:oleObj name="Equation" r:id="rId2" imgW="3060360" imgH="60948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2238" y="5084763"/>
                        <a:ext cx="62007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12"/>
          <p:cNvGraphicFramePr>
            <a:graphicFrameLocks noChangeAspect="1"/>
          </p:cNvGraphicFramePr>
          <p:nvPr/>
        </p:nvGraphicFramePr>
        <p:xfrm>
          <a:off x="467544" y="1419142"/>
          <a:ext cx="2465588" cy="2355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172268" imgH="3029373" progId="PBrush">
                  <p:embed/>
                </p:oleObj>
              </mc:Choice>
              <mc:Fallback>
                <p:oleObj name="ビットマップ イメージ" r:id="rId4" imgW="3172268" imgH="3029373" progId="PBrush">
                  <p:embed/>
                  <p:pic>
                    <p:nvPicPr>
                      <p:cNvPr id="3482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419142"/>
                        <a:ext cx="2465588" cy="2355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13"/>
          <p:cNvGraphicFramePr>
            <a:graphicFrameLocks noChangeAspect="1"/>
          </p:cNvGraphicFramePr>
          <p:nvPr/>
        </p:nvGraphicFramePr>
        <p:xfrm>
          <a:off x="3059832" y="1458657"/>
          <a:ext cx="2073542" cy="2276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838846" imgH="3115110" progId="Paint.Picture">
                  <p:embed/>
                </p:oleObj>
              </mc:Choice>
              <mc:Fallback>
                <p:oleObj name="ビットマップ イメージ" r:id="rId4" imgW="2838846" imgH="3115110" progId="Paint.Picture">
                  <p:embed/>
                  <p:pic>
                    <p:nvPicPr>
                      <p:cNvPr id="3482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1458657"/>
                        <a:ext cx="2073542" cy="2276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タイトル 1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1. Introduction</a:t>
            </a:r>
            <a:endParaRPr kumimoji="1" lang="ja-JP" altLang="en-US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900226" y="6242067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6004871" y="1759647"/>
          <a:ext cx="2099276" cy="2046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7" imgW="6534150" imgH="6477000" progId="WPDraw30.Drawing">
                  <p:embed/>
                </p:oleObj>
              </mc:Choice>
              <mc:Fallback>
                <p:oleObj name="描画 " r:id="rId7" imgW="6534150" imgH="6477000" progId="WPDraw30.Drawing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4871" y="1759647"/>
                        <a:ext cx="2099276" cy="20462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5938173" y="147713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Reactant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285783" y="1477132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Product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326187" y="2455428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Thermal</a:t>
            </a:r>
          </a:p>
          <a:p>
            <a:r>
              <a:rPr kumimoji="1" lang="en-US" altLang="ja-JP" dirty="0">
                <a:ea typeface="Arial Unicode MS" panose="020B0604020202020204" pitchFamily="50" charset="-128"/>
              </a:rPr>
              <a:t>Activation</a:t>
            </a: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819141" y="2458183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Relaxation</a:t>
            </a: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564992" y="3781388"/>
            <a:ext cx="1189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Tunneling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08208" y="4459077"/>
            <a:ext cx="4288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dirty="0">
                <a:ea typeface="Arial Unicode MS" panose="020B0604020202020204" pitchFamily="50" charset="-128"/>
              </a:rPr>
              <a:t>System-bath model </a:t>
            </a:r>
            <a:endParaRPr kumimoji="1" lang="ja-JP" altLang="en-US" sz="3600" dirty="0">
              <a:ea typeface="Arial Unicode MS" panose="020B0604020202020204" pitchFamily="50" charset="-128"/>
            </a:endParaRPr>
          </a:p>
        </p:txBody>
      </p:sp>
      <p:pic>
        <p:nvPicPr>
          <p:cNvPr id="14" name="Picture 4" descr="DSC00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83856" y="1443241"/>
            <a:ext cx="3462380" cy="2768547"/>
          </a:xfrm>
          <a:noFill/>
        </p:spPr>
      </p:pic>
    </p:spTree>
    <p:extLst>
      <p:ext uri="{BB962C8B-B14F-4D97-AF65-F5344CB8AC3E}">
        <p14:creationId xmlns:p14="http://schemas.microsoft.com/office/powerpoint/2010/main" val="248947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661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94" y="1635362"/>
            <a:ext cx="6798811" cy="4681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1115616" y="396875"/>
            <a:ext cx="42152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3600" dirty="0">
                <a:latin typeface="+mj-lt"/>
              </a:rPr>
              <a:t>wave “like” function:</a:t>
            </a:r>
            <a:endParaRPr lang="ja-JP" altLang="en-US" sz="3600" dirty="0">
              <a:latin typeface="+mj-lt"/>
            </a:endParaRPr>
          </a:p>
        </p:txBody>
      </p:sp>
      <p:sp>
        <p:nvSpPr>
          <p:cNvPr id="9" name="爆発 1 8"/>
          <p:cNvSpPr>
            <a:spLocks noChangeArrowheads="1"/>
          </p:cNvSpPr>
          <p:nvPr/>
        </p:nvSpPr>
        <p:spPr bwMode="auto">
          <a:xfrm>
            <a:off x="6644293" y="26313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" name="爆発 1 9"/>
          <p:cNvSpPr>
            <a:spLocks noChangeArrowheads="1"/>
          </p:cNvSpPr>
          <p:nvPr/>
        </p:nvSpPr>
        <p:spPr bwMode="auto">
          <a:xfrm>
            <a:off x="6715731" y="27028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" name="爆発 1 10"/>
          <p:cNvSpPr>
            <a:spLocks noChangeArrowheads="1"/>
          </p:cNvSpPr>
          <p:nvPr/>
        </p:nvSpPr>
        <p:spPr bwMode="auto">
          <a:xfrm>
            <a:off x="6774468" y="25837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" name="爆発 1 12"/>
          <p:cNvSpPr>
            <a:spLocks noChangeArrowheads="1"/>
          </p:cNvSpPr>
          <p:nvPr/>
        </p:nvSpPr>
        <p:spPr bwMode="auto">
          <a:xfrm>
            <a:off x="6758593" y="26821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" name="爆発 1 13"/>
          <p:cNvSpPr>
            <a:spLocks noChangeArrowheads="1"/>
          </p:cNvSpPr>
          <p:nvPr/>
        </p:nvSpPr>
        <p:spPr bwMode="auto">
          <a:xfrm>
            <a:off x="6649056" y="25837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爆発 1 14"/>
          <p:cNvSpPr>
            <a:spLocks noChangeArrowheads="1"/>
          </p:cNvSpPr>
          <p:nvPr/>
        </p:nvSpPr>
        <p:spPr bwMode="auto">
          <a:xfrm>
            <a:off x="6644293" y="27028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" name="爆発 1 15"/>
          <p:cNvSpPr>
            <a:spLocks noChangeArrowheads="1"/>
          </p:cNvSpPr>
          <p:nvPr/>
        </p:nvSpPr>
        <p:spPr bwMode="auto">
          <a:xfrm>
            <a:off x="6715731" y="26313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" name="爆発 1 16"/>
          <p:cNvSpPr>
            <a:spLocks noChangeArrowheads="1"/>
          </p:cNvSpPr>
          <p:nvPr/>
        </p:nvSpPr>
        <p:spPr bwMode="auto">
          <a:xfrm>
            <a:off x="6715731" y="25599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" name="爆発 1 17"/>
          <p:cNvSpPr>
            <a:spLocks noChangeArrowheads="1"/>
          </p:cNvSpPr>
          <p:nvPr/>
        </p:nvSpPr>
        <p:spPr bwMode="auto">
          <a:xfrm>
            <a:off x="6568093" y="26520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爆発 1 19"/>
          <p:cNvSpPr>
            <a:spLocks noChangeArrowheads="1"/>
          </p:cNvSpPr>
          <p:nvPr/>
        </p:nvSpPr>
        <p:spPr bwMode="auto">
          <a:xfrm>
            <a:off x="6715731" y="25599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1" name="爆発 1 20"/>
          <p:cNvSpPr>
            <a:spLocks noChangeArrowheads="1"/>
          </p:cNvSpPr>
          <p:nvPr/>
        </p:nvSpPr>
        <p:spPr bwMode="auto">
          <a:xfrm>
            <a:off x="6644293" y="27028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爆発 1 21"/>
          <p:cNvSpPr>
            <a:spLocks noChangeArrowheads="1"/>
          </p:cNvSpPr>
          <p:nvPr/>
        </p:nvSpPr>
        <p:spPr bwMode="auto">
          <a:xfrm>
            <a:off x="6710968" y="50809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爆発 1 22"/>
          <p:cNvSpPr>
            <a:spLocks noChangeArrowheads="1"/>
          </p:cNvSpPr>
          <p:nvPr/>
        </p:nvSpPr>
        <p:spPr bwMode="auto">
          <a:xfrm>
            <a:off x="6920518" y="49221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爆発 1 23"/>
          <p:cNvSpPr>
            <a:spLocks noChangeArrowheads="1"/>
          </p:cNvSpPr>
          <p:nvPr/>
        </p:nvSpPr>
        <p:spPr bwMode="auto">
          <a:xfrm>
            <a:off x="6353781" y="52237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5" name="爆発 1 24"/>
          <p:cNvSpPr>
            <a:spLocks noChangeArrowheads="1"/>
          </p:cNvSpPr>
          <p:nvPr/>
        </p:nvSpPr>
        <p:spPr bwMode="auto">
          <a:xfrm>
            <a:off x="6353781" y="47237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爆発 1 25"/>
          <p:cNvSpPr>
            <a:spLocks noChangeArrowheads="1"/>
          </p:cNvSpPr>
          <p:nvPr/>
        </p:nvSpPr>
        <p:spPr bwMode="auto">
          <a:xfrm>
            <a:off x="6710968" y="51523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爆発 1 26"/>
          <p:cNvSpPr>
            <a:spLocks noChangeArrowheads="1"/>
          </p:cNvSpPr>
          <p:nvPr/>
        </p:nvSpPr>
        <p:spPr bwMode="auto">
          <a:xfrm>
            <a:off x="6937981" y="53237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" name="爆発 1 27"/>
          <p:cNvSpPr>
            <a:spLocks noChangeArrowheads="1"/>
          </p:cNvSpPr>
          <p:nvPr/>
        </p:nvSpPr>
        <p:spPr bwMode="auto">
          <a:xfrm>
            <a:off x="6647468" y="51380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9" name="爆発 1 28"/>
          <p:cNvSpPr>
            <a:spLocks noChangeArrowheads="1"/>
          </p:cNvSpPr>
          <p:nvPr/>
        </p:nvSpPr>
        <p:spPr bwMode="auto">
          <a:xfrm>
            <a:off x="6639531" y="54380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0" name="爆発 1 29"/>
          <p:cNvSpPr>
            <a:spLocks noChangeArrowheads="1"/>
          </p:cNvSpPr>
          <p:nvPr/>
        </p:nvSpPr>
        <p:spPr bwMode="auto">
          <a:xfrm>
            <a:off x="6639531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爆発 1 30"/>
          <p:cNvSpPr>
            <a:spLocks noChangeArrowheads="1"/>
          </p:cNvSpPr>
          <p:nvPr/>
        </p:nvSpPr>
        <p:spPr bwMode="auto">
          <a:xfrm>
            <a:off x="6782406" y="45808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2" name="爆発 1 31"/>
          <p:cNvSpPr>
            <a:spLocks noChangeArrowheads="1"/>
          </p:cNvSpPr>
          <p:nvPr/>
        </p:nvSpPr>
        <p:spPr bwMode="auto">
          <a:xfrm>
            <a:off x="6576031" y="48316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爆発 1 32"/>
          <p:cNvSpPr>
            <a:spLocks noChangeArrowheads="1"/>
          </p:cNvSpPr>
          <p:nvPr/>
        </p:nvSpPr>
        <p:spPr bwMode="auto">
          <a:xfrm>
            <a:off x="6925281" y="56524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爆発 1 33"/>
          <p:cNvSpPr>
            <a:spLocks noChangeArrowheads="1"/>
          </p:cNvSpPr>
          <p:nvPr/>
        </p:nvSpPr>
        <p:spPr bwMode="auto">
          <a:xfrm>
            <a:off x="6782406" y="51523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5" name="爆発 1 34"/>
          <p:cNvSpPr>
            <a:spLocks noChangeArrowheads="1"/>
          </p:cNvSpPr>
          <p:nvPr/>
        </p:nvSpPr>
        <p:spPr bwMode="auto">
          <a:xfrm>
            <a:off x="6568093" y="51523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6" name="爆発 1 35"/>
          <p:cNvSpPr>
            <a:spLocks noChangeArrowheads="1"/>
          </p:cNvSpPr>
          <p:nvPr/>
        </p:nvSpPr>
        <p:spPr bwMode="auto">
          <a:xfrm>
            <a:off x="6210906" y="53666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7" name="爆発 1 36"/>
          <p:cNvSpPr>
            <a:spLocks noChangeArrowheads="1"/>
          </p:cNvSpPr>
          <p:nvPr/>
        </p:nvSpPr>
        <p:spPr bwMode="auto">
          <a:xfrm>
            <a:off x="7004656" y="51666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8" name="爆発 1 37"/>
          <p:cNvSpPr>
            <a:spLocks noChangeArrowheads="1"/>
          </p:cNvSpPr>
          <p:nvPr/>
        </p:nvSpPr>
        <p:spPr bwMode="auto">
          <a:xfrm>
            <a:off x="6639531" y="52237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爆発 1 38"/>
          <p:cNvSpPr>
            <a:spLocks noChangeArrowheads="1"/>
          </p:cNvSpPr>
          <p:nvPr/>
        </p:nvSpPr>
        <p:spPr bwMode="auto">
          <a:xfrm>
            <a:off x="6406168" y="49793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0" name="爆発 1 39"/>
          <p:cNvSpPr>
            <a:spLocks noChangeArrowheads="1"/>
          </p:cNvSpPr>
          <p:nvPr/>
        </p:nvSpPr>
        <p:spPr bwMode="auto">
          <a:xfrm>
            <a:off x="7211031" y="49380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1" name="爆発 1 40"/>
          <p:cNvSpPr>
            <a:spLocks noChangeArrowheads="1"/>
          </p:cNvSpPr>
          <p:nvPr/>
        </p:nvSpPr>
        <p:spPr bwMode="auto">
          <a:xfrm>
            <a:off x="6730018" y="52142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2" name="爆発 1 41"/>
          <p:cNvSpPr>
            <a:spLocks noChangeArrowheads="1"/>
          </p:cNvSpPr>
          <p:nvPr/>
        </p:nvSpPr>
        <p:spPr bwMode="auto">
          <a:xfrm>
            <a:off x="6825268" y="48459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3" name="爆発 1 42"/>
          <p:cNvSpPr>
            <a:spLocks noChangeArrowheads="1"/>
          </p:cNvSpPr>
          <p:nvPr/>
        </p:nvSpPr>
        <p:spPr bwMode="auto">
          <a:xfrm>
            <a:off x="6496656" y="56524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4" name="爆発 1 43"/>
          <p:cNvSpPr>
            <a:spLocks noChangeArrowheads="1"/>
          </p:cNvSpPr>
          <p:nvPr/>
        </p:nvSpPr>
        <p:spPr bwMode="auto">
          <a:xfrm>
            <a:off x="6190269" y="4431048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5" name="爆発 1 44"/>
          <p:cNvSpPr>
            <a:spLocks noChangeArrowheads="1"/>
          </p:cNvSpPr>
          <p:nvPr/>
        </p:nvSpPr>
        <p:spPr bwMode="auto">
          <a:xfrm>
            <a:off x="6782406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6" name="爆発 1 45"/>
          <p:cNvSpPr>
            <a:spLocks noChangeArrowheads="1"/>
          </p:cNvSpPr>
          <p:nvPr/>
        </p:nvSpPr>
        <p:spPr bwMode="auto">
          <a:xfrm>
            <a:off x="6496656" y="53666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7" name="爆発 1 46"/>
          <p:cNvSpPr>
            <a:spLocks noChangeArrowheads="1"/>
          </p:cNvSpPr>
          <p:nvPr/>
        </p:nvSpPr>
        <p:spPr bwMode="auto">
          <a:xfrm>
            <a:off x="7152293" y="537141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" name="爆発 1 47"/>
          <p:cNvSpPr>
            <a:spLocks noChangeArrowheads="1"/>
          </p:cNvSpPr>
          <p:nvPr/>
        </p:nvSpPr>
        <p:spPr bwMode="auto">
          <a:xfrm>
            <a:off x="6425218" y="44379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爆発 1 48"/>
          <p:cNvSpPr>
            <a:spLocks noChangeArrowheads="1"/>
          </p:cNvSpPr>
          <p:nvPr/>
        </p:nvSpPr>
        <p:spPr bwMode="auto">
          <a:xfrm>
            <a:off x="6649056" y="50713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0" name="爆発 1 49"/>
          <p:cNvSpPr>
            <a:spLocks noChangeArrowheads="1"/>
          </p:cNvSpPr>
          <p:nvPr/>
        </p:nvSpPr>
        <p:spPr bwMode="auto">
          <a:xfrm>
            <a:off x="6782406" y="54380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" name="爆発 1 50"/>
          <p:cNvSpPr>
            <a:spLocks noChangeArrowheads="1"/>
          </p:cNvSpPr>
          <p:nvPr/>
        </p:nvSpPr>
        <p:spPr bwMode="auto">
          <a:xfrm>
            <a:off x="6639531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2" name="爆発 1 51"/>
          <p:cNvSpPr>
            <a:spLocks noChangeArrowheads="1"/>
          </p:cNvSpPr>
          <p:nvPr/>
        </p:nvSpPr>
        <p:spPr bwMode="auto">
          <a:xfrm>
            <a:off x="6639531" y="52237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3" name="爆発 1 52"/>
          <p:cNvSpPr>
            <a:spLocks noChangeArrowheads="1"/>
          </p:cNvSpPr>
          <p:nvPr/>
        </p:nvSpPr>
        <p:spPr bwMode="auto">
          <a:xfrm>
            <a:off x="6858606" y="53888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4" name="爆発 1 53"/>
          <p:cNvSpPr>
            <a:spLocks noChangeArrowheads="1"/>
          </p:cNvSpPr>
          <p:nvPr/>
        </p:nvSpPr>
        <p:spPr bwMode="auto">
          <a:xfrm>
            <a:off x="6139468" y="50809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5" name="爆発 1 54"/>
          <p:cNvSpPr>
            <a:spLocks noChangeArrowheads="1"/>
          </p:cNvSpPr>
          <p:nvPr/>
        </p:nvSpPr>
        <p:spPr bwMode="auto">
          <a:xfrm>
            <a:off x="6639531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爆発 1 55"/>
          <p:cNvSpPr>
            <a:spLocks noChangeArrowheads="1"/>
          </p:cNvSpPr>
          <p:nvPr/>
        </p:nvSpPr>
        <p:spPr bwMode="auto">
          <a:xfrm>
            <a:off x="7353906" y="47237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7" name="爆発 1 56"/>
          <p:cNvSpPr>
            <a:spLocks noChangeArrowheads="1"/>
          </p:cNvSpPr>
          <p:nvPr/>
        </p:nvSpPr>
        <p:spPr bwMode="auto">
          <a:xfrm>
            <a:off x="6701443" y="57174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8" name="爆発 1 57"/>
          <p:cNvSpPr>
            <a:spLocks noChangeArrowheads="1"/>
          </p:cNvSpPr>
          <p:nvPr/>
        </p:nvSpPr>
        <p:spPr bwMode="auto">
          <a:xfrm>
            <a:off x="6710968" y="47951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爆発 1 58"/>
          <p:cNvSpPr>
            <a:spLocks noChangeArrowheads="1"/>
          </p:cNvSpPr>
          <p:nvPr/>
        </p:nvSpPr>
        <p:spPr bwMode="auto">
          <a:xfrm>
            <a:off x="7211031" y="52237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0" name="爆発 1 59"/>
          <p:cNvSpPr>
            <a:spLocks noChangeArrowheads="1"/>
          </p:cNvSpPr>
          <p:nvPr/>
        </p:nvSpPr>
        <p:spPr bwMode="auto">
          <a:xfrm>
            <a:off x="6618893" y="51650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1" name="爆発 1 60"/>
          <p:cNvSpPr>
            <a:spLocks noChangeArrowheads="1"/>
          </p:cNvSpPr>
          <p:nvPr/>
        </p:nvSpPr>
        <p:spPr bwMode="auto">
          <a:xfrm>
            <a:off x="6055331" y="4779282"/>
            <a:ext cx="71437" cy="127000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2" name="爆発 1 61"/>
          <p:cNvSpPr>
            <a:spLocks noChangeArrowheads="1"/>
          </p:cNvSpPr>
          <p:nvPr/>
        </p:nvSpPr>
        <p:spPr bwMode="auto">
          <a:xfrm>
            <a:off x="6353781" y="55809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3" name="爆発 1 62"/>
          <p:cNvSpPr>
            <a:spLocks noChangeArrowheads="1"/>
          </p:cNvSpPr>
          <p:nvPr/>
        </p:nvSpPr>
        <p:spPr bwMode="auto">
          <a:xfrm>
            <a:off x="6687156" y="50094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4" name="爆発 1 63"/>
          <p:cNvSpPr>
            <a:spLocks noChangeArrowheads="1"/>
          </p:cNvSpPr>
          <p:nvPr/>
        </p:nvSpPr>
        <p:spPr bwMode="auto">
          <a:xfrm>
            <a:off x="6996718" y="50094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5" name="爆発 1 64"/>
          <p:cNvSpPr>
            <a:spLocks noChangeArrowheads="1"/>
          </p:cNvSpPr>
          <p:nvPr/>
        </p:nvSpPr>
        <p:spPr bwMode="auto">
          <a:xfrm>
            <a:off x="6672868" y="52174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爆発 1 65"/>
          <p:cNvSpPr>
            <a:spLocks noChangeArrowheads="1"/>
          </p:cNvSpPr>
          <p:nvPr/>
        </p:nvSpPr>
        <p:spPr bwMode="auto">
          <a:xfrm>
            <a:off x="6544281" y="45887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7" name="爆発 1 66"/>
          <p:cNvSpPr>
            <a:spLocks noChangeArrowheads="1"/>
          </p:cNvSpPr>
          <p:nvPr/>
        </p:nvSpPr>
        <p:spPr bwMode="auto">
          <a:xfrm>
            <a:off x="6353781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爆発 1 67"/>
          <p:cNvSpPr>
            <a:spLocks noChangeArrowheads="1"/>
          </p:cNvSpPr>
          <p:nvPr/>
        </p:nvSpPr>
        <p:spPr bwMode="auto">
          <a:xfrm>
            <a:off x="6639531" y="5080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9" name="爆発 1 68"/>
          <p:cNvSpPr>
            <a:spLocks noChangeArrowheads="1"/>
          </p:cNvSpPr>
          <p:nvPr/>
        </p:nvSpPr>
        <p:spPr bwMode="auto">
          <a:xfrm>
            <a:off x="7068156" y="55095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0" name="爆発 1 69"/>
          <p:cNvSpPr>
            <a:spLocks noChangeArrowheads="1"/>
          </p:cNvSpPr>
          <p:nvPr/>
        </p:nvSpPr>
        <p:spPr bwMode="auto">
          <a:xfrm>
            <a:off x="6818918" y="51364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1" name="爆発 1 70"/>
          <p:cNvSpPr>
            <a:spLocks noChangeArrowheads="1"/>
          </p:cNvSpPr>
          <p:nvPr/>
        </p:nvSpPr>
        <p:spPr bwMode="auto">
          <a:xfrm>
            <a:off x="6139468" y="56524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2" name="爆発 1 71"/>
          <p:cNvSpPr>
            <a:spLocks noChangeArrowheads="1"/>
          </p:cNvSpPr>
          <p:nvPr/>
        </p:nvSpPr>
        <p:spPr bwMode="auto">
          <a:xfrm>
            <a:off x="7258656" y="50856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3" name="爆発 1 72"/>
          <p:cNvSpPr>
            <a:spLocks noChangeArrowheads="1"/>
          </p:cNvSpPr>
          <p:nvPr/>
        </p:nvSpPr>
        <p:spPr bwMode="auto">
          <a:xfrm>
            <a:off x="6753831" y="50459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4" name="爆発 1 73"/>
          <p:cNvSpPr>
            <a:spLocks noChangeArrowheads="1"/>
          </p:cNvSpPr>
          <p:nvPr/>
        </p:nvSpPr>
        <p:spPr bwMode="auto">
          <a:xfrm>
            <a:off x="6477606" y="49031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5" name="爆発 1 74"/>
          <p:cNvSpPr>
            <a:spLocks noChangeArrowheads="1"/>
          </p:cNvSpPr>
          <p:nvPr/>
        </p:nvSpPr>
        <p:spPr bwMode="auto">
          <a:xfrm>
            <a:off x="6680806" y="50840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6" name="爆発 1 75"/>
          <p:cNvSpPr>
            <a:spLocks noChangeArrowheads="1"/>
          </p:cNvSpPr>
          <p:nvPr/>
        </p:nvSpPr>
        <p:spPr bwMode="auto">
          <a:xfrm>
            <a:off x="6939568" y="46427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" name="爆発 1 76"/>
          <p:cNvSpPr>
            <a:spLocks noChangeArrowheads="1"/>
          </p:cNvSpPr>
          <p:nvPr/>
        </p:nvSpPr>
        <p:spPr bwMode="auto">
          <a:xfrm>
            <a:off x="7425343" y="53745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8" name="爆発 1 77"/>
          <p:cNvSpPr>
            <a:spLocks noChangeArrowheads="1"/>
          </p:cNvSpPr>
          <p:nvPr/>
        </p:nvSpPr>
        <p:spPr bwMode="auto">
          <a:xfrm>
            <a:off x="5958493" y="52793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9" name="爆発 1 78"/>
          <p:cNvSpPr>
            <a:spLocks noChangeArrowheads="1"/>
          </p:cNvSpPr>
          <p:nvPr/>
        </p:nvSpPr>
        <p:spPr bwMode="auto">
          <a:xfrm>
            <a:off x="6666518" y="51650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0" name="爆発 1 79"/>
          <p:cNvSpPr>
            <a:spLocks noChangeArrowheads="1"/>
          </p:cNvSpPr>
          <p:nvPr/>
        </p:nvSpPr>
        <p:spPr bwMode="auto">
          <a:xfrm>
            <a:off x="6696681" y="51983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1" name="爆発 1 80"/>
          <p:cNvSpPr>
            <a:spLocks noChangeArrowheads="1"/>
          </p:cNvSpPr>
          <p:nvPr/>
        </p:nvSpPr>
        <p:spPr bwMode="auto">
          <a:xfrm>
            <a:off x="7149118" y="48269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" name="爆発 1 81"/>
          <p:cNvSpPr>
            <a:spLocks noChangeArrowheads="1"/>
          </p:cNvSpPr>
          <p:nvPr/>
        </p:nvSpPr>
        <p:spPr bwMode="auto">
          <a:xfrm>
            <a:off x="6425218" y="53095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3" name="爆発 1 82"/>
          <p:cNvSpPr>
            <a:spLocks noChangeArrowheads="1"/>
          </p:cNvSpPr>
          <p:nvPr/>
        </p:nvSpPr>
        <p:spPr bwMode="auto">
          <a:xfrm>
            <a:off x="6206143" y="48745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4" name="爆発 1 83"/>
          <p:cNvSpPr>
            <a:spLocks noChangeArrowheads="1"/>
          </p:cNvSpPr>
          <p:nvPr/>
        </p:nvSpPr>
        <p:spPr bwMode="auto">
          <a:xfrm>
            <a:off x="6985606" y="44332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5" name="爆発 1 84"/>
          <p:cNvSpPr>
            <a:spLocks noChangeArrowheads="1"/>
          </p:cNvSpPr>
          <p:nvPr/>
        </p:nvSpPr>
        <p:spPr bwMode="auto">
          <a:xfrm>
            <a:off x="6661756" y="51666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6" name="爆発 1 85"/>
          <p:cNvSpPr>
            <a:spLocks noChangeArrowheads="1"/>
          </p:cNvSpPr>
          <p:nvPr/>
        </p:nvSpPr>
        <p:spPr bwMode="auto">
          <a:xfrm>
            <a:off x="6571268" y="54238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0" name="爆発 1 89"/>
          <p:cNvSpPr>
            <a:spLocks noChangeArrowheads="1"/>
          </p:cNvSpPr>
          <p:nvPr/>
        </p:nvSpPr>
        <p:spPr bwMode="auto">
          <a:xfrm>
            <a:off x="6633181" y="51237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1" name="爆発 1 90"/>
          <p:cNvSpPr>
            <a:spLocks noChangeArrowheads="1"/>
          </p:cNvSpPr>
          <p:nvPr/>
        </p:nvSpPr>
        <p:spPr bwMode="auto">
          <a:xfrm>
            <a:off x="6823681" y="56857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2" name="爆発 1 91"/>
          <p:cNvSpPr>
            <a:spLocks noChangeArrowheads="1"/>
          </p:cNvSpPr>
          <p:nvPr/>
        </p:nvSpPr>
        <p:spPr bwMode="auto">
          <a:xfrm>
            <a:off x="7452331" y="50094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3" name="爆発 1 92"/>
          <p:cNvSpPr>
            <a:spLocks noChangeArrowheads="1"/>
          </p:cNvSpPr>
          <p:nvPr/>
        </p:nvSpPr>
        <p:spPr bwMode="auto">
          <a:xfrm>
            <a:off x="7311043" y="56571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4" name="爆発 1 93"/>
          <p:cNvSpPr>
            <a:spLocks noChangeArrowheads="1"/>
          </p:cNvSpPr>
          <p:nvPr/>
        </p:nvSpPr>
        <p:spPr bwMode="auto">
          <a:xfrm>
            <a:off x="6714143" y="54555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5" name="爆発 1 94"/>
          <p:cNvSpPr>
            <a:spLocks noChangeArrowheads="1"/>
          </p:cNvSpPr>
          <p:nvPr/>
        </p:nvSpPr>
        <p:spPr bwMode="auto">
          <a:xfrm>
            <a:off x="7011006" y="55889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6" name="爆発 1 95"/>
          <p:cNvSpPr>
            <a:spLocks noChangeArrowheads="1"/>
          </p:cNvSpPr>
          <p:nvPr/>
        </p:nvSpPr>
        <p:spPr bwMode="auto">
          <a:xfrm>
            <a:off x="6142643" y="52555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7" name="爆発 1 96"/>
          <p:cNvSpPr>
            <a:spLocks noChangeArrowheads="1"/>
          </p:cNvSpPr>
          <p:nvPr/>
        </p:nvSpPr>
        <p:spPr bwMode="auto">
          <a:xfrm>
            <a:off x="6639531" y="50840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8" name="爆発 1 97"/>
          <p:cNvSpPr>
            <a:spLocks noChangeArrowheads="1"/>
          </p:cNvSpPr>
          <p:nvPr/>
        </p:nvSpPr>
        <p:spPr bwMode="auto">
          <a:xfrm>
            <a:off x="6461731" y="46379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9" name="爆発 1 98"/>
          <p:cNvSpPr>
            <a:spLocks noChangeArrowheads="1"/>
          </p:cNvSpPr>
          <p:nvPr/>
        </p:nvSpPr>
        <p:spPr bwMode="auto">
          <a:xfrm>
            <a:off x="6658581" y="51507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0" name="爆発 1 99"/>
          <p:cNvSpPr>
            <a:spLocks noChangeArrowheads="1"/>
          </p:cNvSpPr>
          <p:nvPr/>
        </p:nvSpPr>
        <p:spPr bwMode="auto">
          <a:xfrm>
            <a:off x="6949093" y="58571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1" name="爆発 1 100"/>
          <p:cNvSpPr>
            <a:spLocks noChangeArrowheads="1"/>
          </p:cNvSpPr>
          <p:nvPr/>
        </p:nvSpPr>
        <p:spPr bwMode="auto">
          <a:xfrm>
            <a:off x="6706206" y="51507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2" name="爆発 1 101"/>
          <p:cNvSpPr>
            <a:spLocks noChangeArrowheads="1"/>
          </p:cNvSpPr>
          <p:nvPr/>
        </p:nvSpPr>
        <p:spPr bwMode="auto">
          <a:xfrm>
            <a:off x="6699856" y="52317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3" name="爆発 1 102"/>
          <p:cNvSpPr>
            <a:spLocks noChangeArrowheads="1"/>
          </p:cNvSpPr>
          <p:nvPr/>
        </p:nvSpPr>
        <p:spPr bwMode="auto">
          <a:xfrm>
            <a:off x="6595081" y="57000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4" name="爆発 1 103"/>
          <p:cNvSpPr>
            <a:spLocks noChangeArrowheads="1"/>
          </p:cNvSpPr>
          <p:nvPr/>
        </p:nvSpPr>
        <p:spPr bwMode="auto">
          <a:xfrm>
            <a:off x="6266468" y="54904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5" name="爆発 1 104"/>
          <p:cNvSpPr>
            <a:spLocks noChangeArrowheads="1"/>
          </p:cNvSpPr>
          <p:nvPr/>
        </p:nvSpPr>
        <p:spPr bwMode="auto">
          <a:xfrm>
            <a:off x="6772881" y="26313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6" name="爆発 1 105"/>
          <p:cNvSpPr>
            <a:spLocks noChangeArrowheads="1"/>
          </p:cNvSpPr>
          <p:nvPr/>
        </p:nvSpPr>
        <p:spPr bwMode="auto">
          <a:xfrm>
            <a:off x="6601431" y="26821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7" name="爆発 1 106"/>
          <p:cNvSpPr>
            <a:spLocks noChangeArrowheads="1"/>
          </p:cNvSpPr>
          <p:nvPr/>
        </p:nvSpPr>
        <p:spPr bwMode="auto">
          <a:xfrm>
            <a:off x="6704618" y="2688544"/>
            <a:ext cx="69850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8" name="爆発 1 107"/>
          <p:cNvSpPr>
            <a:spLocks noChangeArrowheads="1"/>
          </p:cNvSpPr>
          <p:nvPr/>
        </p:nvSpPr>
        <p:spPr bwMode="auto">
          <a:xfrm>
            <a:off x="6691918" y="25885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0" name="爆発 1 109"/>
          <p:cNvSpPr>
            <a:spLocks noChangeArrowheads="1"/>
          </p:cNvSpPr>
          <p:nvPr/>
        </p:nvSpPr>
        <p:spPr bwMode="auto">
          <a:xfrm>
            <a:off x="6423631" y="56460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1" name="爆発 1 110"/>
          <p:cNvSpPr>
            <a:spLocks noChangeArrowheads="1"/>
          </p:cNvSpPr>
          <p:nvPr/>
        </p:nvSpPr>
        <p:spPr bwMode="auto">
          <a:xfrm>
            <a:off x="6982431" y="52507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2" name="爆発 1 111"/>
          <p:cNvSpPr>
            <a:spLocks noChangeArrowheads="1"/>
          </p:cNvSpPr>
          <p:nvPr/>
        </p:nvSpPr>
        <p:spPr bwMode="auto">
          <a:xfrm>
            <a:off x="6666518" y="51237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3" name="爆発 1 112"/>
          <p:cNvSpPr>
            <a:spLocks noChangeArrowheads="1"/>
          </p:cNvSpPr>
          <p:nvPr/>
        </p:nvSpPr>
        <p:spPr bwMode="auto">
          <a:xfrm>
            <a:off x="6804631" y="50840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4" name="爆発 1 113"/>
          <p:cNvSpPr>
            <a:spLocks noChangeArrowheads="1"/>
          </p:cNvSpPr>
          <p:nvPr/>
        </p:nvSpPr>
        <p:spPr bwMode="auto">
          <a:xfrm>
            <a:off x="6763356" y="59127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5" name="爆発 1 114"/>
          <p:cNvSpPr>
            <a:spLocks noChangeArrowheads="1"/>
          </p:cNvSpPr>
          <p:nvPr/>
        </p:nvSpPr>
        <p:spPr bwMode="auto">
          <a:xfrm>
            <a:off x="6766531" y="51618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6" name="爆発 1 115"/>
          <p:cNvSpPr>
            <a:spLocks noChangeArrowheads="1"/>
          </p:cNvSpPr>
          <p:nvPr/>
        </p:nvSpPr>
        <p:spPr bwMode="auto">
          <a:xfrm>
            <a:off x="7009418" y="50745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7" name="爆発 1 116"/>
          <p:cNvSpPr>
            <a:spLocks noChangeArrowheads="1"/>
          </p:cNvSpPr>
          <p:nvPr/>
        </p:nvSpPr>
        <p:spPr bwMode="auto">
          <a:xfrm>
            <a:off x="6277581" y="47745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8" name="爆発 1 117"/>
          <p:cNvSpPr>
            <a:spLocks noChangeArrowheads="1"/>
          </p:cNvSpPr>
          <p:nvPr/>
        </p:nvSpPr>
        <p:spPr bwMode="auto">
          <a:xfrm>
            <a:off x="6399818" y="58762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9" name="爆発 1 118"/>
          <p:cNvSpPr>
            <a:spLocks noChangeArrowheads="1"/>
          </p:cNvSpPr>
          <p:nvPr/>
        </p:nvSpPr>
        <p:spPr bwMode="auto">
          <a:xfrm>
            <a:off x="6728431" y="51888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0" name="爆発 1 119"/>
          <p:cNvSpPr>
            <a:spLocks noChangeArrowheads="1"/>
          </p:cNvSpPr>
          <p:nvPr/>
        </p:nvSpPr>
        <p:spPr bwMode="auto">
          <a:xfrm>
            <a:off x="7214206" y="53031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1" name="爆発 1 120"/>
          <p:cNvSpPr>
            <a:spLocks noChangeArrowheads="1"/>
          </p:cNvSpPr>
          <p:nvPr/>
        </p:nvSpPr>
        <p:spPr bwMode="auto">
          <a:xfrm>
            <a:off x="7463443" y="52079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2" name="爆発 1 121"/>
          <p:cNvSpPr>
            <a:spLocks noChangeArrowheads="1"/>
          </p:cNvSpPr>
          <p:nvPr/>
        </p:nvSpPr>
        <p:spPr bwMode="auto">
          <a:xfrm>
            <a:off x="6720493" y="51507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3" name="爆発 1 122"/>
          <p:cNvSpPr>
            <a:spLocks noChangeArrowheads="1"/>
          </p:cNvSpPr>
          <p:nvPr/>
        </p:nvSpPr>
        <p:spPr bwMode="auto">
          <a:xfrm>
            <a:off x="6777643" y="50809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4" name="爆発 1 123"/>
          <p:cNvSpPr>
            <a:spLocks noChangeArrowheads="1"/>
          </p:cNvSpPr>
          <p:nvPr/>
        </p:nvSpPr>
        <p:spPr bwMode="auto">
          <a:xfrm>
            <a:off x="6153756" y="49713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5" name="爆発 1 124"/>
          <p:cNvSpPr>
            <a:spLocks noChangeArrowheads="1"/>
          </p:cNvSpPr>
          <p:nvPr/>
        </p:nvSpPr>
        <p:spPr bwMode="auto">
          <a:xfrm>
            <a:off x="6687156" y="45808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6" name="爆発 1 125"/>
          <p:cNvSpPr>
            <a:spLocks noChangeArrowheads="1"/>
          </p:cNvSpPr>
          <p:nvPr/>
        </p:nvSpPr>
        <p:spPr bwMode="auto">
          <a:xfrm>
            <a:off x="6917343" y="48681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7" name="爆発 1 126"/>
          <p:cNvSpPr>
            <a:spLocks noChangeArrowheads="1"/>
          </p:cNvSpPr>
          <p:nvPr/>
        </p:nvSpPr>
        <p:spPr bwMode="auto">
          <a:xfrm>
            <a:off x="6033106" y="54904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8" name="爆発 1 127"/>
          <p:cNvSpPr>
            <a:spLocks noChangeArrowheads="1"/>
          </p:cNvSpPr>
          <p:nvPr/>
        </p:nvSpPr>
        <p:spPr bwMode="auto">
          <a:xfrm>
            <a:off x="6633181" y="51094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9" name="爆発 1 128"/>
          <p:cNvSpPr>
            <a:spLocks noChangeArrowheads="1"/>
          </p:cNvSpPr>
          <p:nvPr/>
        </p:nvSpPr>
        <p:spPr bwMode="auto">
          <a:xfrm>
            <a:off x="6861781" y="46078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0" name="爆発 1 129"/>
          <p:cNvSpPr>
            <a:spLocks noChangeArrowheads="1"/>
          </p:cNvSpPr>
          <p:nvPr/>
        </p:nvSpPr>
        <p:spPr bwMode="auto">
          <a:xfrm>
            <a:off x="6639531" y="48030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1" name="爆発 1 130"/>
          <p:cNvSpPr>
            <a:spLocks noChangeArrowheads="1"/>
          </p:cNvSpPr>
          <p:nvPr/>
        </p:nvSpPr>
        <p:spPr bwMode="auto">
          <a:xfrm>
            <a:off x="7147531" y="54650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2" name="爆発 1 131"/>
          <p:cNvSpPr>
            <a:spLocks noChangeArrowheads="1"/>
          </p:cNvSpPr>
          <p:nvPr/>
        </p:nvSpPr>
        <p:spPr bwMode="auto">
          <a:xfrm>
            <a:off x="6758593" y="51475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3" name="爆発 1 132"/>
          <p:cNvSpPr>
            <a:spLocks noChangeArrowheads="1"/>
          </p:cNvSpPr>
          <p:nvPr/>
        </p:nvSpPr>
        <p:spPr bwMode="auto">
          <a:xfrm>
            <a:off x="7211031" y="4550682"/>
            <a:ext cx="73025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4" name="爆発 1 133"/>
          <p:cNvSpPr>
            <a:spLocks noChangeArrowheads="1"/>
          </p:cNvSpPr>
          <p:nvPr/>
        </p:nvSpPr>
        <p:spPr bwMode="auto">
          <a:xfrm>
            <a:off x="7242781" y="51602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5" name="爆発 1 134"/>
          <p:cNvSpPr>
            <a:spLocks noChangeArrowheads="1"/>
          </p:cNvSpPr>
          <p:nvPr/>
        </p:nvSpPr>
        <p:spPr bwMode="auto">
          <a:xfrm>
            <a:off x="7138006" y="57857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6" name="爆発 1 135"/>
          <p:cNvSpPr>
            <a:spLocks noChangeArrowheads="1"/>
          </p:cNvSpPr>
          <p:nvPr/>
        </p:nvSpPr>
        <p:spPr bwMode="auto">
          <a:xfrm>
            <a:off x="6730018" y="51793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7" name="爆発 1 136"/>
          <p:cNvSpPr>
            <a:spLocks noChangeArrowheads="1"/>
          </p:cNvSpPr>
          <p:nvPr/>
        </p:nvSpPr>
        <p:spPr bwMode="auto">
          <a:xfrm>
            <a:off x="6677631" y="52412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8" name="爆発 1 137"/>
          <p:cNvSpPr>
            <a:spLocks noChangeArrowheads="1"/>
          </p:cNvSpPr>
          <p:nvPr/>
        </p:nvSpPr>
        <p:spPr bwMode="auto">
          <a:xfrm>
            <a:off x="6190268" y="45887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9" name="爆発 1 138"/>
          <p:cNvSpPr>
            <a:spLocks noChangeArrowheads="1"/>
          </p:cNvSpPr>
          <p:nvPr/>
        </p:nvSpPr>
        <p:spPr bwMode="auto">
          <a:xfrm>
            <a:off x="6653818" y="57000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0" name="爆発 1 139"/>
          <p:cNvSpPr>
            <a:spLocks noChangeArrowheads="1"/>
          </p:cNvSpPr>
          <p:nvPr/>
        </p:nvSpPr>
        <p:spPr bwMode="auto">
          <a:xfrm>
            <a:off x="6277581" y="579528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1" name="爆発 1 140"/>
          <p:cNvSpPr>
            <a:spLocks noChangeArrowheads="1"/>
          </p:cNvSpPr>
          <p:nvPr/>
        </p:nvSpPr>
        <p:spPr bwMode="auto">
          <a:xfrm>
            <a:off x="6758593" y="51840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2" name="爆発 1 141"/>
          <p:cNvSpPr>
            <a:spLocks noChangeArrowheads="1"/>
          </p:cNvSpPr>
          <p:nvPr/>
        </p:nvSpPr>
        <p:spPr bwMode="auto">
          <a:xfrm>
            <a:off x="5968018" y="50126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3" name="爆発 1 142"/>
          <p:cNvSpPr>
            <a:spLocks noChangeArrowheads="1"/>
          </p:cNvSpPr>
          <p:nvPr/>
        </p:nvSpPr>
        <p:spPr bwMode="auto">
          <a:xfrm>
            <a:off x="6763356" y="51713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4" name="爆発 1 143"/>
          <p:cNvSpPr>
            <a:spLocks noChangeArrowheads="1"/>
          </p:cNvSpPr>
          <p:nvPr/>
        </p:nvSpPr>
        <p:spPr bwMode="auto">
          <a:xfrm>
            <a:off x="6566506" y="59048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5" name="爆発 1 144"/>
          <p:cNvSpPr>
            <a:spLocks noChangeArrowheads="1"/>
          </p:cNvSpPr>
          <p:nvPr/>
        </p:nvSpPr>
        <p:spPr bwMode="auto">
          <a:xfrm>
            <a:off x="7423756" y="48665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6" name="爆発 1 145"/>
          <p:cNvSpPr>
            <a:spLocks noChangeArrowheads="1"/>
          </p:cNvSpPr>
          <p:nvPr/>
        </p:nvSpPr>
        <p:spPr bwMode="auto">
          <a:xfrm>
            <a:off x="6696681" y="43712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7" name="爆発 1 146"/>
          <p:cNvSpPr>
            <a:spLocks noChangeArrowheads="1"/>
          </p:cNvSpPr>
          <p:nvPr/>
        </p:nvSpPr>
        <p:spPr bwMode="auto">
          <a:xfrm>
            <a:off x="6730018" y="52221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8" name="爆発 1 147"/>
          <p:cNvSpPr>
            <a:spLocks noChangeArrowheads="1"/>
          </p:cNvSpPr>
          <p:nvPr/>
        </p:nvSpPr>
        <p:spPr bwMode="auto">
          <a:xfrm>
            <a:off x="6356956" y="515710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9" name="爆発 1 148"/>
          <p:cNvSpPr>
            <a:spLocks noChangeArrowheads="1"/>
          </p:cNvSpPr>
          <p:nvPr/>
        </p:nvSpPr>
        <p:spPr bwMode="auto">
          <a:xfrm>
            <a:off x="6771293" y="56936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0" name="爆発 1 149"/>
          <p:cNvSpPr>
            <a:spLocks noChangeArrowheads="1"/>
          </p:cNvSpPr>
          <p:nvPr/>
        </p:nvSpPr>
        <p:spPr bwMode="auto">
          <a:xfrm>
            <a:off x="6749068" y="51904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1" name="爆発 1 150"/>
          <p:cNvSpPr>
            <a:spLocks noChangeArrowheads="1"/>
          </p:cNvSpPr>
          <p:nvPr/>
        </p:nvSpPr>
        <p:spPr bwMode="auto">
          <a:xfrm>
            <a:off x="7361843" y="55269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2" name="爆発 1 151"/>
          <p:cNvSpPr>
            <a:spLocks noChangeArrowheads="1"/>
          </p:cNvSpPr>
          <p:nvPr/>
        </p:nvSpPr>
        <p:spPr bwMode="auto">
          <a:xfrm>
            <a:off x="6309331" y="4503057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3" name="爆発 1 152"/>
          <p:cNvSpPr>
            <a:spLocks noChangeArrowheads="1"/>
          </p:cNvSpPr>
          <p:nvPr/>
        </p:nvSpPr>
        <p:spPr bwMode="auto">
          <a:xfrm>
            <a:off x="6655406" y="26567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4" name="爆発 1 153"/>
          <p:cNvSpPr>
            <a:spLocks noChangeArrowheads="1"/>
          </p:cNvSpPr>
          <p:nvPr/>
        </p:nvSpPr>
        <p:spPr bwMode="auto">
          <a:xfrm>
            <a:off x="6726843" y="272823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5" name="爆発 1 154"/>
          <p:cNvSpPr>
            <a:spLocks noChangeArrowheads="1"/>
          </p:cNvSpPr>
          <p:nvPr/>
        </p:nvSpPr>
        <p:spPr bwMode="auto">
          <a:xfrm>
            <a:off x="6785581" y="26091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6" name="爆発 1 155"/>
          <p:cNvSpPr>
            <a:spLocks noChangeArrowheads="1"/>
          </p:cNvSpPr>
          <p:nvPr/>
        </p:nvSpPr>
        <p:spPr bwMode="auto">
          <a:xfrm>
            <a:off x="6769706" y="27075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7" name="爆発 1 156"/>
          <p:cNvSpPr>
            <a:spLocks noChangeArrowheads="1"/>
          </p:cNvSpPr>
          <p:nvPr/>
        </p:nvSpPr>
        <p:spPr bwMode="auto">
          <a:xfrm>
            <a:off x="6614131" y="25932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8" name="爆発 1 157"/>
          <p:cNvSpPr>
            <a:spLocks noChangeArrowheads="1"/>
          </p:cNvSpPr>
          <p:nvPr/>
        </p:nvSpPr>
        <p:spPr bwMode="auto">
          <a:xfrm>
            <a:off x="6655406" y="27282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9" name="爆発 1 158"/>
          <p:cNvSpPr>
            <a:spLocks noChangeArrowheads="1"/>
          </p:cNvSpPr>
          <p:nvPr/>
        </p:nvSpPr>
        <p:spPr bwMode="auto">
          <a:xfrm>
            <a:off x="6793518" y="26996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0" name="爆発 1 159"/>
          <p:cNvSpPr>
            <a:spLocks noChangeArrowheads="1"/>
          </p:cNvSpPr>
          <p:nvPr/>
        </p:nvSpPr>
        <p:spPr bwMode="auto">
          <a:xfrm>
            <a:off x="6726843" y="258535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1" name="爆発 1 160"/>
          <p:cNvSpPr>
            <a:spLocks noChangeArrowheads="1"/>
          </p:cNvSpPr>
          <p:nvPr/>
        </p:nvSpPr>
        <p:spPr bwMode="auto">
          <a:xfrm>
            <a:off x="6579206" y="26790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2" name="爆発 1 161"/>
          <p:cNvSpPr>
            <a:spLocks noChangeArrowheads="1"/>
          </p:cNvSpPr>
          <p:nvPr/>
        </p:nvSpPr>
        <p:spPr bwMode="auto">
          <a:xfrm>
            <a:off x="6698268" y="27361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3" name="爆発 1 162"/>
          <p:cNvSpPr>
            <a:spLocks noChangeArrowheads="1"/>
          </p:cNvSpPr>
          <p:nvPr/>
        </p:nvSpPr>
        <p:spPr bwMode="auto">
          <a:xfrm>
            <a:off x="6655406" y="27282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4" name="爆発 1 163"/>
          <p:cNvSpPr>
            <a:spLocks noChangeArrowheads="1"/>
          </p:cNvSpPr>
          <p:nvPr/>
        </p:nvSpPr>
        <p:spPr bwMode="auto">
          <a:xfrm>
            <a:off x="6685568" y="25694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5" name="爆発 1 164"/>
          <p:cNvSpPr>
            <a:spLocks noChangeArrowheads="1"/>
          </p:cNvSpPr>
          <p:nvPr/>
        </p:nvSpPr>
        <p:spPr bwMode="auto">
          <a:xfrm>
            <a:off x="6598256" y="265996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6" name="爆発 1 165"/>
          <p:cNvSpPr>
            <a:spLocks noChangeArrowheads="1"/>
          </p:cNvSpPr>
          <p:nvPr/>
        </p:nvSpPr>
        <p:spPr bwMode="auto">
          <a:xfrm>
            <a:off x="6715731" y="2713944"/>
            <a:ext cx="69850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7" name="爆発 1 166"/>
          <p:cNvSpPr>
            <a:spLocks noChangeArrowheads="1"/>
          </p:cNvSpPr>
          <p:nvPr/>
        </p:nvSpPr>
        <p:spPr bwMode="auto">
          <a:xfrm>
            <a:off x="6622068" y="2721882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8" name="爆発 1 167"/>
          <p:cNvSpPr>
            <a:spLocks noChangeArrowheads="1"/>
          </p:cNvSpPr>
          <p:nvPr/>
        </p:nvSpPr>
        <p:spPr bwMode="auto">
          <a:xfrm>
            <a:off x="6671281" y="5153932"/>
            <a:ext cx="71437" cy="130175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9" name="爆発 1 168"/>
          <p:cNvSpPr>
            <a:spLocks noChangeArrowheads="1"/>
          </p:cNvSpPr>
          <p:nvPr/>
        </p:nvSpPr>
        <p:spPr bwMode="auto">
          <a:xfrm>
            <a:off x="6649056" y="45490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0" name="爆発 1 169"/>
          <p:cNvSpPr>
            <a:spLocks noChangeArrowheads="1"/>
          </p:cNvSpPr>
          <p:nvPr/>
        </p:nvSpPr>
        <p:spPr bwMode="auto">
          <a:xfrm>
            <a:off x="6699856" y="5190444"/>
            <a:ext cx="69850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1" name="爆発 1 170"/>
          <p:cNvSpPr>
            <a:spLocks noChangeArrowheads="1"/>
          </p:cNvSpPr>
          <p:nvPr/>
        </p:nvSpPr>
        <p:spPr bwMode="auto">
          <a:xfrm>
            <a:off x="6839556" y="4382407"/>
            <a:ext cx="71437" cy="130175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2" name="爆発 1 171"/>
          <p:cNvSpPr>
            <a:spLocks noChangeArrowheads="1"/>
          </p:cNvSpPr>
          <p:nvPr/>
        </p:nvSpPr>
        <p:spPr bwMode="auto">
          <a:xfrm>
            <a:off x="6685568" y="52380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3" name="爆発 1 172"/>
          <p:cNvSpPr>
            <a:spLocks noChangeArrowheads="1"/>
          </p:cNvSpPr>
          <p:nvPr/>
        </p:nvSpPr>
        <p:spPr bwMode="auto">
          <a:xfrm>
            <a:off x="6128356" y="5171394"/>
            <a:ext cx="69850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4" name="爆発 1 173"/>
          <p:cNvSpPr>
            <a:spLocks noChangeArrowheads="1"/>
          </p:cNvSpPr>
          <p:nvPr/>
        </p:nvSpPr>
        <p:spPr bwMode="auto">
          <a:xfrm>
            <a:off x="6656993" y="5192032"/>
            <a:ext cx="71438" cy="130175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5" name="爆発 1 174"/>
          <p:cNvSpPr>
            <a:spLocks noChangeArrowheads="1"/>
          </p:cNvSpPr>
          <p:nvPr/>
        </p:nvSpPr>
        <p:spPr bwMode="auto">
          <a:xfrm>
            <a:off x="6699856" y="5066619"/>
            <a:ext cx="69850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6" name="爆発 1 175"/>
          <p:cNvSpPr>
            <a:spLocks noChangeArrowheads="1"/>
          </p:cNvSpPr>
          <p:nvPr/>
        </p:nvSpPr>
        <p:spPr bwMode="auto">
          <a:xfrm>
            <a:off x="6556981" y="4382407"/>
            <a:ext cx="69850" cy="130175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7" name="爆発 1 176"/>
          <p:cNvSpPr>
            <a:spLocks noChangeArrowheads="1"/>
          </p:cNvSpPr>
          <p:nvPr/>
        </p:nvSpPr>
        <p:spPr bwMode="auto">
          <a:xfrm>
            <a:off x="6753831" y="52317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8" name="爆発 1 177"/>
          <p:cNvSpPr>
            <a:spLocks noChangeArrowheads="1"/>
          </p:cNvSpPr>
          <p:nvPr/>
        </p:nvSpPr>
        <p:spPr bwMode="auto">
          <a:xfrm>
            <a:off x="6106131" y="46840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9" name="爆発 1 178"/>
          <p:cNvSpPr>
            <a:spLocks noChangeArrowheads="1"/>
          </p:cNvSpPr>
          <p:nvPr/>
        </p:nvSpPr>
        <p:spPr bwMode="auto">
          <a:xfrm>
            <a:off x="6447443" y="53618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0" name="爆発 1 179"/>
          <p:cNvSpPr>
            <a:spLocks noChangeArrowheads="1"/>
          </p:cNvSpPr>
          <p:nvPr/>
        </p:nvSpPr>
        <p:spPr bwMode="auto">
          <a:xfrm>
            <a:off x="6730018" y="5163457"/>
            <a:ext cx="71438" cy="130175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1" name="爆発 1 180"/>
          <p:cNvSpPr>
            <a:spLocks noChangeArrowheads="1"/>
          </p:cNvSpPr>
          <p:nvPr/>
        </p:nvSpPr>
        <p:spPr bwMode="auto">
          <a:xfrm>
            <a:off x="6547456" y="5700032"/>
            <a:ext cx="71437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2" name="爆発 1 181"/>
          <p:cNvSpPr>
            <a:spLocks noChangeArrowheads="1"/>
          </p:cNvSpPr>
          <p:nvPr/>
        </p:nvSpPr>
        <p:spPr bwMode="auto">
          <a:xfrm>
            <a:off x="7287231" y="46189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3" name="爆発 1 182"/>
          <p:cNvSpPr>
            <a:spLocks noChangeArrowheads="1"/>
          </p:cNvSpPr>
          <p:nvPr/>
        </p:nvSpPr>
        <p:spPr bwMode="auto">
          <a:xfrm>
            <a:off x="7238018" y="499994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4" name="爆発 1 183"/>
          <p:cNvSpPr>
            <a:spLocks noChangeArrowheads="1"/>
          </p:cNvSpPr>
          <p:nvPr/>
        </p:nvSpPr>
        <p:spPr bwMode="auto">
          <a:xfrm>
            <a:off x="6655406" y="5092019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5" name="爆発 1 184"/>
          <p:cNvSpPr>
            <a:spLocks noChangeArrowheads="1"/>
          </p:cNvSpPr>
          <p:nvPr/>
        </p:nvSpPr>
        <p:spPr bwMode="auto">
          <a:xfrm>
            <a:off x="7111018" y="4471307"/>
            <a:ext cx="71438" cy="128587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6" name="爆発 1 185"/>
          <p:cNvSpPr>
            <a:spLocks noChangeArrowheads="1"/>
          </p:cNvSpPr>
          <p:nvPr/>
        </p:nvSpPr>
        <p:spPr bwMode="auto">
          <a:xfrm>
            <a:off x="6863368" y="58952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7" name="爆発 1 186"/>
          <p:cNvSpPr>
            <a:spLocks noChangeArrowheads="1"/>
          </p:cNvSpPr>
          <p:nvPr/>
        </p:nvSpPr>
        <p:spPr bwMode="auto">
          <a:xfrm>
            <a:off x="7058631" y="583814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8" name="爆発 1 187"/>
          <p:cNvSpPr>
            <a:spLocks noChangeArrowheads="1"/>
          </p:cNvSpPr>
          <p:nvPr/>
        </p:nvSpPr>
        <p:spPr bwMode="auto">
          <a:xfrm>
            <a:off x="6628418" y="51999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9" name="爆発 1 188"/>
          <p:cNvSpPr>
            <a:spLocks noChangeArrowheads="1"/>
          </p:cNvSpPr>
          <p:nvPr/>
        </p:nvSpPr>
        <p:spPr bwMode="auto">
          <a:xfrm>
            <a:off x="5991831" y="4879294"/>
            <a:ext cx="71437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0" name="爆発 1 189"/>
          <p:cNvSpPr>
            <a:spLocks noChangeArrowheads="1"/>
          </p:cNvSpPr>
          <p:nvPr/>
        </p:nvSpPr>
        <p:spPr bwMode="auto">
          <a:xfrm>
            <a:off x="5948968" y="514281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1" name="爆発 1 190"/>
          <p:cNvSpPr>
            <a:spLocks noChangeArrowheads="1"/>
          </p:cNvSpPr>
          <p:nvPr/>
        </p:nvSpPr>
        <p:spPr bwMode="auto">
          <a:xfrm>
            <a:off x="6717318" y="505391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2" name="爆発 1 191"/>
          <p:cNvSpPr>
            <a:spLocks noChangeArrowheads="1"/>
          </p:cNvSpPr>
          <p:nvPr/>
        </p:nvSpPr>
        <p:spPr bwMode="auto">
          <a:xfrm>
            <a:off x="6539518" y="4866594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3" name="爆発 1 192"/>
          <p:cNvSpPr>
            <a:spLocks noChangeArrowheads="1"/>
          </p:cNvSpPr>
          <p:nvPr/>
        </p:nvSpPr>
        <p:spPr bwMode="auto">
          <a:xfrm>
            <a:off x="7222143" y="5746069"/>
            <a:ext cx="71438" cy="1285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pic>
        <p:nvPicPr>
          <p:cNvPr id="14766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6793513" cy="469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808736"/>
              </p:ext>
            </p:extLst>
          </p:nvPr>
        </p:nvGraphicFramePr>
        <p:xfrm>
          <a:off x="5223022" y="560175"/>
          <a:ext cx="11477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02960" imgH="380880" progId="Equation.DSMT4">
                  <p:embed/>
                </p:oleObj>
              </mc:Choice>
              <mc:Fallback>
                <p:oleObj name="Equation" r:id="rId4" imgW="1002960" imgH="3808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3022" y="560175"/>
                        <a:ext cx="1147762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948421"/>
              </p:ext>
            </p:extLst>
          </p:nvPr>
        </p:nvGraphicFramePr>
        <p:xfrm>
          <a:off x="5298092" y="1196752"/>
          <a:ext cx="246856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8920" imgH="482400" progId="Equation.DSMT4">
                  <p:embed/>
                </p:oleObj>
              </mc:Choice>
              <mc:Fallback>
                <p:oleObj name="Equation" r:id="rId6" imgW="215892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8092" y="1196752"/>
                        <a:ext cx="2468563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76736" name="Picture 12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693" y="4357268"/>
            <a:ext cx="1635125" cy="1718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6" name="直線コネクタ 195"/>
          <p:cNvCxnSpPr/>
          <p:nvPr/>
        </p:nvCxnSpPr>
        <p:spPr>
          <a:xfrm flipH="1">
            <a:off x="5853257" y="4368105"/>
            <a:ext cx="1561434" cy="1822477"/>
          </a:xfrm>
          <a:prstGeom prst="line">
            <a:avLst/>
          </a:prstGeom>
          <a:ln w="762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直線コネクタ 6"/>
          <p:cNvCxnSpPr/>
          <p:nvPr/>
        </p:nvCxnSpPr>
        <p:spPr>
          <a:xfrm>
            <a:off x="5844859" y="4396676"/>
            <a:ext cx="1690022" cy="1743913"/>
          </a:xfrm>
          <a:prstGeom prst="line">
            <a:avLst/>
          </a:prstGeom>
          <a:ln w="762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正方形/長方形 2"/>
          <p:cNvSpPr/>
          <p:nvPr/>
        </p:nvSpPr>
        <p:spPr>
          <a:xfrm>
            <a:off x="414950" y="6502463"/>
            <a:ext cx="6398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https://en.wikipedia.org/wiki/Double-slit_experiment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9437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1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510"/>
                            </p:stCondLst>
                            <p:childTnLst>
                              <p:par>
                                <p:cTn id="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760"/>
                            </p:stCondLst>
                            <p:childTnLst>
                              <p:par>
                                <p:cTn id="7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1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770"/>
                            </p:stCondLst>
                            <p:childTnLst>
                              <p:par>
                                <p:cTn id="8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020"/>
                            </p:stCondLst>
                            <p:childTnLst>
                              <p:par>
                                <p:cTn id="8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1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4030"/>
                            </p:stCondLst>
                            <p:childTnLst>
                              <p:par>
                                <p:cTn id="8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4280"/>
                            </p:stCondLst>
                            <p:childTnLst>
                              <p:par>
                                <p:cTn id="9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1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4290"/>
                            </p:stCondLst>
                            <p:childTnLst>
                              <p:par>
                                <p:cTn id="9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1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0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4310"/>
                            </p:stCondLst>
                            <p:childTnLst>
                              <p:par>
                                <p:cTn id="10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4320"/>
                            </p:stCondLst>
                            <p:childTnLst>
                              <p:par>
                                <p:cTn id="10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4570"/>
                            </p:stCondLst>
                            <p:childTnLst>
                              <p:par>
                                <p:cTn id="1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4580"/>
                            </p:stCondLst>
                            <p:childTnLst>
                              <p:par>
                                <p:cTn id="1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4590"/>
                            </p:stCondLst>
                            <p:childTnLst>
                              <p:par>
                                <p:cTn id="1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0"/>
                                        <p:tgtEl>
                                          <p:spTgt spid="1476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4767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6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760"/>
                            </p:stCondLst>
                            <p:childTnLst>
                              <p:par>
                                <p:cTn id="1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1010"/>
                            </p:stCondLst>
                            <p:childTnLst>
                              <p:par>
                                <p:cTn id="1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270"/>
                            </p:stCondLst>
                            <p:childTnLst>
                              <p:par>
                                <p:cTn id="1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1520"/>
                            </p:stCondLst>
                            <p:childTnLst>
                              <p:par>
                                <p:cTn id="1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0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1530"/>
                            </p:stCondLst>
                            <p:childTnLst>
                              <p:par>
                                <p:cTn id="1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1780"/>
                            </p:stCondLst>
                            <p:childTnLst>
                              <p:par>
                                <p:cTn id="1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203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2040"/>
                            </p:stCondLst>
                            <p:childTnLst>
                              <p:par>
                                <p:cTn id="1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2290"/>
                            </p:stCondLst>
                            <p:childTnLst>
                              <p:par>
                                <p:cTn id="1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2540"/>
                            </p:stCondLst>
                            <p:childTnLst>
                              <p:par>
                                <p:cTn id="2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4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2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2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6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3060"/>
                            </p:stCondLst>
                            <p:childTnLst>
                              <p:par>
                                <p:cTn id="2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3310"/>
                            </p:stCondLst>
                            <p:childTnLst>
                              <p:par>
                                <p:cTn id="2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 nodeType="afterGroup">
                            <p:stCondLst>
                              <p:cond delay="3320"/>
                            </p:stCondLst>
                            <p:childTnLst>
                              <p:par>
                                <p:cTn id="2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3570"/>
                            </p:stCondLst>
                            <p:childTnLst>
                              <p:par>
                                <p:cTn id="2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 nodeType="afterGroup">
                            <p:stCondLst>
                              <p:cond delay="3580"/>
                            </p:stCondLst>
                            <p:childTnLst>
                              <p:par>
                                <p:cTn id="2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3830"/>
                            </p:stCondLst>
                            <p:childTnLst>
                              <p:par>
                                <p:cTn id="2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0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3840"/>
                            </p:stCondLst>
                            <p:childTnLst>
                              <p:par>
                                <p:cTn id="2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 nodeType="afterGroup">
                            <p:stCondLst>
                              <p:cond delay="4090"/>
                            </p:stCondLst>
                            <p:childTnLst>
                              <p:par>
                                <p:cTn id="2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8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2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2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6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 nodeType="afterGroup">
                            <p:stCondLst>
                              <p:cond delay="4360"/>
                            </p:stCondLst>
                            <p:childTnLst>
                              <p:par>
                                <p:cTn id="2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 nodeType="afterGroup">
                            <p:stCondLst>
                              <p:cond delay="4610"/>
                            </p:stCondLst>
                            <p:childTnLst>
                              <p:par>
                                <p:cTn id="2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4860"/>
                            </p:stCondLst>
                            <p:childTnLst>
                              <p:par>
                                <p:cTn id="2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8" dur="1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 nodeType="afterGroup">
                            <p:stCondLst>
                              <p:cond delay="4870"/>
                            </p:stCondLst>
                            <p:childTnLst>
                              <p:par>
                                <p:cTn id="2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2" dur="1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 nodeType="afterGroup">
                            <p:stCondLst>
                              <p:cond delay="4880"/>
                            </p:stCondLst>
                            <p:childTnLst>
                              <p:par>
                                <p:cTn id="2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5130"/>
                            </p:stCondLst>
                            <p:childTnLst>
                              <p:par>
                                <p:cTn id="2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0" dur="1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 nodeType="afterGroup">
                            <p:stCondLst>
                              <p:cond delay="5140"/>
                            </p:stCondLst>
                            <p:childTnLst>
                              <p:par>
                                <p:cTn id="2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5390"/>
                            </p:stCondLst>
                            <p:childTnLst>
                              <p:par>
                                <p:cTn id="2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8" dur="1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2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2" dur="1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 nodeType="afterGroup">
                            <p:stCondLst>
                              <p:cond delay="5410"/>
                            </p:stCondLst>
                            <p:childTnLst>
                              <p:par>
                                <p:cTn id="2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6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5660"/>
                            </p:stCondLst>
                            <p:childTnLst>
                              <p:par>
                                <p:cTn id="2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 nodeType="afterGroup">
                            <p:stCondLst>
                              <p:cond delay="5910"/>
                            </p:stCondLst>
                            <p:childTnLst>
                              <p:par>
                                <p:cTn id="3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4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 nodeType="afterGroup">
                            <p:stCondLst>
                              <p:cond delay="5920"/>
                            </p:stCondLst>
                            <p:childTnLst>
                              <p:par>
                                <p:cTn id="3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8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 nodeType="afterGroup">
                            <p:stCondLst>
                              <p:cond delay="5930"/>
                            </p:stCondLst>
                            <p:childTnLst>
                              <p:par>
                                <p:cTn id="3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 nodeType="afterGroup">
                            <p:stCondLst>
                              <p:cond delay="6180"/>
                            </p:stCondLst>
                            <p:childTnLst>
                              <p:par>
                                <p:cTn id="3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 nodeType="afterGroup">
                            <p:stCondLst>
                              <p:cond delay="6430"/>
                            </p:stCondLst>
                            <p:childTnLst>
                              <p:par>
                                <p:cTn id="3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0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 nodeType="afterGroup">
                            <p:stCondLst>
                              <p:cond delay="6680"/>
                            </p:stCondLst>
                            <p:childTnLst>
                              <p:par>
                                <p:cTn id="3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4" dur="1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6690"/>
                            </p:stCondLst>
                            <p:childTnLst>
                              <p:par>
                                <p:cTn id="3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8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3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 nodeType="afterGroup">
                            <p:stCondLst>
                              <p:cond delay="6950"/>
                            </p:stCondLst>
                            <p:childTnLst>
                              <p:par>
                                <p:cTn id="3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3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0" dur="1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 nodeType="afterGroup">
                            <p:stCondLst>
                              <p:cond delay="7210"/>
                            </p:stCondLst>
                            <p:childTnLst>
                              <p:par>
                                <p:cTn id="3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4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 nodeType="afterGroup">
                            <p:stCondLst>
                              <p:cond delay="7460"/>
                            </p:stCondLst>
                            <p:childTnLst>
                              <p:par>
                                <p:cTn id="3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8" dur="1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7470"/>
                            </p:stCondLst>
                            <p:childTnLst>
                              <p:par>
                                <p:cTn id="3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2" dur="1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 nodeType="afterGroup">
                            <p:stCondLst>
                              <p:cond delay="7480"/>
                            </p:stCondLst>
                            <p:childTnLst>
                              <p:par>
                                <p:cTn id="3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6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 nodeType="afterGroup">
                            <p:stCondLst>
                              <p:cond delay="7730"/>
                            </p:stCondLst>
                            <p:childTnLst>
                              <p:par>
                                <p:cTn id="3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0" dur="1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 nodeType="afterGroup">
                            <p:stCondLst>
                              <p:cond delay="7740"/>
                            </p:stCondLst>
                            <p:childTnLst>
                              <p:par>
                                <p:cTn id="3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 nodeType="afterGroup">
                            <p:stCondLst>
                              <p:cond delay="7990"/>
                            </p:stCondLst>
                            <p:childTnLst>
                              <p:par>
                                <p:cTn id="3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8" dur="1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3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6" dur="1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 nodeType="afterGroup">
                            <p:stCondLst>
                              <p:cond delay="8260"/>
                            </p:stCondLst>
                            <p:childTnLst>
                              <p:par>
                                <p:cTn id="3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0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 nodeType="afterGroup">
                            <p:stCondLst>
                              <p:cond delay="8510"/>
                            </p:stCondLst>
                            <p:childTnLst>
                              <p:par>
                                <p:cTn id="3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4" dur="1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 nodeType="afterGroup">
                            <p:stCondLst>
                              <p:cond delay="8520"/>
                            </p:stCondLst>
                            <p:childTnLst>
                              <p:par>
                                <p:cTn id="3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8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 nodeType="afterGroup">
                            <p:stCondLst>
                              <p:cond delay="8770"/>
                            </p:stCondLst>
                            <p:childTnLst>
                              <p:par>
                                <p:cTn id="3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2" dur="1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 nodeType="afterGroup">
                            <p:stCondLst>
                              <p:cond delay="8780"/>
                            </p:stCondLst>
                            <p:childTnLst>
                              <p:par>
                                <p:cTn id="3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6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 nodeType="afterGroup">
                            <p:stCondLst>
                              <p:cond delay="9030"/>
                            </p:stCondLst>
                            <p:childTnLst>
                              <p:par>
                                <p:cTn id="3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0" dur="1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 nodeType="afterGroup">
                            <p:stCondLst>
                              <p:cond delay="9040"/>
                            </p:stCondLst>
                            <p:childTnLst>
                              <p:par>
                                <p:cTn id="4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4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 nodeType="afterGroup">
                            <p:stCondLst>
                              <p:cond delay="9290"/>
                            </p:stCondLst>
                            <p:childTnLst>
                              <p:par>
                                <p:cTn id="4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 nodeType="afterGroup">
                            <p:stCondLst>
                              <p:cond delay="9540"/>
                            </p:stCondLst>
                            <p:childTnLst>
                              <p:par>
                                <p:cTn id="4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2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 nodeType="afterGroup">
                            <p:stCondLst>
                              <p:cond delay="9550"/>
                            </p:stCondLst>
                            <p:childTnLst>
                              <p:par>
                                <p:cTn id="4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6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4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0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 nodeType="afterGroup">
                            <p:stCondLst>
                              <p:cond delay="10050"/>
                            </p:stCondLst>
                            <p:childTnLst>
                              <p:par>
                                <p:cTn id="4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4" dur="1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 nodeType="afterGroup">
                            <p:stCondLst>
                              <p:cond delay="10060"/>
                            </p:stCondLst>
                            <p:childTnLst>
                              <p:par>
                                <p:cTn id="4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8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 nodeType="afterGroup">
                            <p:stCondLst>
                              <p:cond delay="10310"/>
                            </p:stCondLst>
                            <p:childTnLst>
                              <p:par>
                                <p:cTn id="4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2" dur="1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 nodeType="afterGroup">
                            <p:stCondLst>
                              <p:cond delay="10320"/>
                            </p:stCondLst>
                            <p:childTnLst>
                              <p:par>
                                <p:cTn id="4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 nodeType="afterGroup">
                            <p:stCondLst>
                              <p:cond delay="10570"/>
                            </p:stCondLst>
                            <p:childTnLst>
                              <p:par>
                                <p:cTn id="4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0" dur="1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 nodeType="afterGroup">
                            <p:stCondLst>
                              <p:cond delay="10580"/>
                            </p:stCondLst>
                            <p:childTnLst>
                              <p:par>
                                <p:cTn id="4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4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 nodeType="afterGroup">
                            <p:stCondLst>
                              <p:cond delay="10830"/>
                            </p:stCondLst>
                            <p:childTnLst>
                              <p:par>
                                <p:cTn id="4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8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 nodeType="afterGroup">
                            <p:stCondLst>
                              <p:cond delay="11080"/>
                            </p:stCondLst>
                            <p:childTnLst>
                              <p:par>
                                <p:cTn id="4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2" dur="1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 nodeType="afterGroup">
                            <p:stCondLst>
                              <p:cond delay="11090"/>
                            </p:stCondLst>
                            <p:childTnLst>
                              <p:par>
                                <p:cTn id="4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6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 nodeType="afterGroup">
                            <p:stCondLst>
                              <p:cond delay="11340"/>
                            </p:stCondLst>
                            <p:childTnLst>
                              <p:par>
                                <p:cTn id="4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0" dur="1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 nodeType="afterGroup">
                            <p:stCondLst>
                              <p:cond delay="11350"/>
                            </p:stCondLst>
                            <p:childTnLst>
                              <p:par>
                                <p:cTn id="4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4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4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 nodeType="afterGroup">
                            <p:stCondLst>
                              <p:cond delay="11850"/>
                            </p:stCondLst>
                            <p:childTnLst>
                              <p:par>
                                <p:cTn id="4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2" dur="1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 nodeType="afterGroup">
                            <p:stCondLst>
                              <p:cond delay="11860"/>
                            </p:stCondLst>
                            <p:childTnLst>
                              <p:par>
                                <p:cTn id="4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 nodeType="afterGroup">
                            <p:stCondLst>
                              <p:cond delay="12110"/>
                            </p:stCondLst>
                            <p:childTnLst>
                              <p:par>
                                <p:cTn id="4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0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 nodeType="afterGroup">
                            <p:stCondLst>
                              <p:cond delay="12360"/>
                            </p:stCondLst>
                            <p:childTnLst>
                              <p:par>
                                <p:cTn id="4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4" dur="1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 nodeType="afterGroup">
                            <p:stCondLst>
                              <p:cond delay="12370"/>
                            </p:stCondLst>
                            <p:childTnLst>
                              <p:par>
                                <p:cTn id="4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 nodeType="afterGroup">
                            <p:stCondLst>
                              <p:cond delay="12620"/>
                            </p:stCondLst>
                            <p:childTnLst>
                              <p:par>
                                <p:cTn id="4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2" dur="1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 nodeType="afterGroup">
                            <p:stCondLst>
                              <p:cond delay="12630"/>
                            </p:stCondLst>
                            <p:childTnLst>
                              <p:par>
                                <p:cTn id="4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6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 nodeType="afterGroup">
                            <p:stCondLst>
                              <p:cond delay="12880"/>
                            </p:stCondLst>
                            <p:childTnLst>
                              <p:par>
                                <p:cTn id="4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0" dur="1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 nodeType="afterGroup">
                            <p:stCondLst>
                              <p:cond delay="12890"/>
                            </p:stCondLst>
                            <p:childTnLst>
                              <p:par>
                                <p:cTn id="5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4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 nodeType="afterGroup">
                            <p:stCondLst>
                              <p:cond delay="13140"/>
                            </p:stCondLst>
                            <p:childTnLst>
                              <p:par>
                                <p:cTn id="5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8" dur="1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 nodeType="afterGroup">
                            <p:stCondLst>
                              <p:cond delay="13150"/>
                            </p:stCondLst>
                            <p:childTnLst>
                              <p:par>
                                <p:cTn id="5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2" dur="1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 nodeType="afterGroup">
                            <p:stCondLst>
                              <p:cond delay="13160"/>
                            </p:stCondLst>
                            <p:childTnLst>
                              <p:par>
                                <p:cTn id="5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6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 nodeType="afterGroup">
                            <p:stCondLst>
                              <p:cond delay="13410"/>
                            </p:stCondLst>
                            <p:childTnLst>
                              <p:par>
                                <p:cTn id="5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0" dur="1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 nodeType="afterGroup">
                            <p:stCondLst>
                              <p:cond delay="13420"/>
                            </p:stCondLst>
                            <p:childTnLst>
                              <p:par>
                                <p:cTn id="5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4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 nodeType="afterGroup">
                            <p:stCondLst>
                              <p:cond delay="13670"/>
                            </p:stCondLst>
                            <p:childTnLst>
                              <p:par>
                                <p:cTn id="5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 nodeType="afterGroup">
                            <p:stCondLst>
                              <p:cond delay="13920"/>
                            </p:stCondLst>
                            <p:childTnLst>
                              <p:par>
                                <p:cTn id="5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2" dur="1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 nodeType="afterGroup">
                            <p:stCondLst>
                              <p:cond delay="13930"/>
                            </p:stCondLst>
                            <p:childTnLst>
                              <p:par>
                                <p:cTn id="5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6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7" fill="hold" nodeType="afterGroup">
                            <p:stCondLst>
                              <p:cond delay="14180"/>
                            </p:stCondLst>
                            <p:childTnLst>
                              <p:par>
                                <p:cTn id="5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0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 nodeType="afterGroup">
                            <p:stCondLst>
                              <p:cond delay="14430"/>
                            </p:stCondLst>
                            <p:childTnLst>
                              <p:par>
                                <p:cTn id="5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4" dur="1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 nodeType="afterGroup">
                            <p:stCondLst>
                              <p:cond delay="14440"/>
                            </p:stCondLst>
                            <p:childTnLst>
                              <p:par>
                                <p:cTn id="5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8" dur="1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 nodeType="afterGroup">
                            <p:stCondLst>
                              <p:cond delay="14450"/>
                            </p:stCondLst>
                            <p:childTnLst>
                              <p:par>
                                <p:cTn id="5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2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 nodeType="afterGroup">
                            <p:stCondLst>
                              <p:cond delay="14700"/>
                            </p:stCondLst>
                            <p:childTnLst>
                              <p:par>
                                <p:cTn id="5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6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 nodeType="afterGroup">
                            <p:stCondLst>
                              <p:cond delay="14950"/>
                            </p:stCondLst>
                            <p:childTnLst>
                              <p:par>
                                <p:cTn id="5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0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1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5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4" dur="1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 nodeType="afterGroup">
                            <p:stCondLst>
                              <p:cond delay="15210"/>
                            </p:stCondLst>
                            <p:childTnLst>
                              <p:par>
                                <p:cTn id="5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8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 nodeType="afterGroup">
                            <p:stCondLst>
                              <p:cond delay="15460"/>
                            </p:stCondLst>
                            <p:childTnLst>
                              <p:par>
                                <p:cTn id="5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2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 nodeType="afterGroup">
                            <p:stCondLst>
                              <p:cond delay="15710"/>
                            </p:stCondLst>
                            <p:childTnLst>
                              <p:par>
                                <p:cTn id="5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6" dur="1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 nodeType="afterGroup">
                            <p:stCondLst>
                              <p:cond delay="15720"/>
                            </p:stCondLst>
                            <p:childTnLst>
                              <p:par>
                                <p:cTn id="5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0" dur="1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 nodeType="afterGroup">
                            <p:stCondLst>
                              <p:cond delay="15730"/>
                            </p:stCondLst>
                            <p:childTnLst>
                              <p:par>
                                <p:cTn id="5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5" fill="hold">
                            <p:stCondLst>
                              <p:cond delay="15980"/>
                            </p:stCondLst>
                            <p:childTnLst>
                              <p:par>
                                <p:cTn id="5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8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 nodeType="afterGroup">
                            <p:stCondLst>
                              <p:cond delay="16230"/>
                            </p:stCondLst>
                            <p:childTnLst>
                              <p:par>
                                <p:cTn id="5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2" dur="1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6240"/>
                            </p:stCondLst>
                            <p:childTnLst>
                              <p:par>
                                <p:cTn id="5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6" dur="1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7" fill="hold" nodeType="afterGroup">
                            <p:stCondLst>
                              <p:cond delay="16250"/>
                            </p:stCondLst>
                            <p:childTnLst>
                              <p:par>
                                <p:cTn id="5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0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6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4" dur="1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 nodeType="afterGroup">
                            <p:stCondLst>
                              <p:cond delay="16510"/>
                            </p:stCondLst>
                            <p:childTnLst>
                              <p:par>
                                <p:cTn id="6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 nodeType="afterGroup">
                            <p:stCondLst>
                              <p:cond delay="16760"/>
                            </p:stCondLst>
                            <p:childTnLst>
                              <p:par>
                                <p:cTn id="6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2" dur="1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 nodeType="afterGroup">
                            <p:stCondLst>
                              <p:cond delay="16770"/>
                            </p:stCondLst>
                            <p:childTnLst>
                              <p:par>
                                <p:cTn id="6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6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 nodeType="afterGroup">
                            <p:stCondLst>
                              <p:cond delay="17020"/>
                            </p:stCondLst>
                            <p:childTnLst>
                              <p:par>
                                <p:cTn id="6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0" dur="1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1" fill="hold" nodeType="afterGroup">
                            <p:stCondLst>
                              <p:cond delay="17030"/>
                            </p:stCondLst>
                            <p:childTnLst>
                              <p:par>
                                <p:cTn id="6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4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 nodeType="afterGroup">
                            <p:stCondLst>
                              <p:cond delay="17280"/>
                            </p:stCondLst>
                            <p:childTnLst>
                              <p:par>
                                <p:cTn id="6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8" dur="1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9" fill="hold" nodeType="afterGroup">
                            <p:stCondLst>
                              <p:cond delay="17290"/>
                            </p:stCondLst>
                            <p:childTnLst>
                              <p:par>
                                <p:cTn id="6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 nodeType="afterGroup">
                            <p:stCondLst>
                              <p:cond delay="17540"/>
                            </p:stCondLst>
                            <p:childTnLst>
                              <p:par>
                                <p:cTn id="6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 nodeType="afterGroup">
                            <p:stCondLst>
                              <p:cond delay="17790"/>
                            </p:stCondLst>
                            <p:childTnLst>
                              <p:par>
                                <p:cTn id="6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0" dur="1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 nodeType="afterGroup">
                            <p:stCondLst>
                              <p:cond delay="17800"/>
                            </p:stCondLst>
                            <p:childTnLst>
                              <p:par>
                                <p:cTn id="6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4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5" fill="hold" nodeType="afterGroup">
                            <p:stCondLst>
                              <p:cond delay="18050"/>
                            </p:stCondLst>
                            <p:childTnLst>
                              <p:par>
                                <p:cTn id="6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8" dur="1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 nodeType="afterGroup">
                            <p:stCondLst>
                              <p:cond delay="18060"/>
                            </p:stCondLst>
                            <p:childTnLst>
                              <p:par>
                                <p:cTn id="6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2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3" fill="hold" nodeType="afterGroup">
                            <p:stCondLst>
                              <p:cond delay="18310"/>
                            </p:stCondLst>
                            <p:childTnLst>
                              <p:par>
                                <p:cTn id="6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6" dur="1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7" fill="hold" nodeType="afterGroup">
                            <p:stCondLst>
                              <p:cond delay="18320"/>
                            </p:stCondLst>
                            <p:childTnLst>
                              <p:par>
                                <p:cTn id="6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0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 nodeType="afterGroup">
                            <p:stCondLst>
                              <p:cond delay="18570"/>
                            </p:stCondLst>
                            <p:childTnLst>
                              <p:par>
                                <p:cTn id="6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4" dur="1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 nodeType="afterGroup">
                            <p:stCondLst>
                              <p:cond delay="18580"/>
                            </p:stCondLst>
                            <p:childTnLst>
                              <p:par>
                                <p:cTn id="66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8" dur="1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9" fill="hold" nodeType="afterGroup">
                            <p:stCondLst>
                              <p:cond delay="18590"/>
                            </p:stCondLst>
                            <p:childTnLst>
                              <p:par>
                                <p:cTn id="6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2" dur="1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 nodeType="afterGroup">
                            <p:stCondLst>
                              <p:cond delay="18600"/>
                            </p:stCondLst>
                            <p:childTnLst>
                              <p:par>
                                <p:cTn id="67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6" dur="1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 nodeType="afterGroup">
                            <p:stCondLst>
                              <p:cond delay="18610"/>
                            </p:stCondLst>
                            <p:childTnLst>
                              <p:par>
                                <p:cTn id="6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0" dur="1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 nodeType="afterGroup">
                            <p:stCondLst>
                              <p:cond delay="18620"/>
                            </p:stCondLst>
                            <p:childTnLst>
                              <p:par>
                                <p:cTn id="6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4" dur="1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 nodeType="afterGroup">
                            <p:stCondLst>
                              <p:cond delay="18630"/>
                            </p:stCondLst>
                            <p:childTnLst>
                              <p:par>
                                <p:cTn id="6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8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 nodeType="afterGroup">
                            <p:stCondLst>
                              <p:cond delay="18880"/>
                            </p:stCondLst>
                            <p:childTnLst>
                              <p:par>
                                <p:cTn id="6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2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3" fill="hold" nodeType="afterGroup">
                            <p:stCondLst>
                              <p:cond delay="19130"/>
                            </p:stCondLst>
                            <p:childTnLst>
                              <p:par>
                                <p:cTn id="6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6" dur="1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 nodeType="afterGroup">
                            <p:stCondLst>
                              <p:cond delay="19140"/>
                            </p:stCondLst>
                            <p:childTnLst>
                              <p:par>
                                <p:cTn id="6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0" dur="1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1" fill="hold" nodeType="afterGroup">
                            <p:stCondLst>
                              <p:cond delay="19150"/>
                            </p:stCondLst>
                            <p:childTnLst>
                              <p:par>
                                <p:cTn id="7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4" dur="1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5" fill="hold" nodeType="afterGroup">
                            <p:stCondLst>
                              <p:cond delay="19160"/>
                            </p:stCondLst>
                            <p:childTnLst>
                              <p:par>
                                <p:cTn id="7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8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 nodeType="afterGroup">
                            <p:stCondLst>
                              <p:cond delay="19410"/>
                            </p:stCondLst>
                            <p:childTnLst>
                              <p:par>
                                <p:cTn id="7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2" dur="1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3" fill="hold" nodeType="afterGroup">
                            <p:stCondLst>
                              <p:cond delay="19420"/>
                            </p:stCondLst>
                            <p:childTnLst>
                              <p:par>
                                <p:cTn id="7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6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7" fill="hold" nodeType="afterGroup">
                            <p:stCondLst>
                              <p:cond delay="19670"/>
                            </p:stCondLst>
                            <p:childTnLst>
                              <p:par>
                                <p:cTn id="7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0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1" fill="hold" nodeType="afterGroup">
                            <p:stCondLst>
                              <p:cond delay="19920"/>
                            </p:stCondLst>
                            <p:childTnLst>
                              <p:par>
                                <p:cTn id="7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4" dur="1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 nodeType="afterGroup">
                            <p:stCondLst>
                              <p:cond delay="19930"/>
                            </p:stCondLst>
                            <p:childTnLst>
                              <p:par>
                                <p:cTn id="7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8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9" fill="hold" nodeType="afterGroup">
                            <p:stCondLst>
                              <p:cond delay="20180"/>
                            </p:stCondLst>
                            <p:childTnLst>
                              <p:par>
                                <p:cTn id="7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2" dur="1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3" fill="hold" nodeType="afterGroup">
                            <p:stCondLst>
                              <p:cond delay="20190"/>
                            </p:stCondLst>
                            <p:childTnLst>
                              <p:par>
                                <p:cTn id="7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6" dur="1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7" fill="hold" nodeType="afterGroup">
                            <p:stCondLst>
                              <p:cond delay="20200"/>
                            </p:stCondLst>
                            <p:childTnLst>
                              <p:par>
                                <p:cTn id="7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0" dur="1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1" fill="hold" nodeType="afterGroup">
                            <p:stCondLst>
                              <p:cond delay="20210"/>
                            </p:stCondLst>
                            <p:childTnLst>
                              <p:par>
                                <p:cTn id="7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4" dur="1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 nodeType="afterGroup">
                            <p:stCondLst>
                              <p:cond delay="20220"/>
                            </p:stCondLst>
                            <p:childTnLst>
                              <p:par>
                                <p:cTn id="7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8" dur="1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500"/>
                                        <p:tgtEl>
                                          <p:spTgt spid="147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348720"/>
              </p:ext>
            </p:extLst>
          </p:nvPr>
        </p:nvGraphicFramePr>
        <p:xfrm>
          <a:off x="1619672" y="1844824"/>
          <a:ext cx="55499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549760" imgH="939600" progId="Equation.DSMT4">
                  <p:embed/>
                </p:oleObj>
              </mc:Choice>
              <mc:Fallback>
                <p:oleObj name="Equation" r:id="rId2" imgW="5549760" imgH="939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844824"/>
                        <a:ext cx="554990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899592" y="1268760"/>
            <a:ext cx="3314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Schrödinger equation</a:t>
            </a:r>
            <a:endParaRPr kumimoji="1" lang="ja-JP" altLang="en-US" sz="2800" dirty="0"/>
          </a:p>
        </p:txBody>
      </p:sp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85" y="3731987"/>
            <a:ext cx="4413948" cy="269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85" y="3805921"/>
            <a:ext cx="4536504" cy="270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正方形/長方形 17"/>
          <p:cNvSpPr/>
          <p:nvPr/>
        </p:nvSpPr>
        <p:spPr>
          <a:xfrm>
            <a:off x="938359" y="2995616"/>
            <a:ext cx="4189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Finite difference expression</a:t>
            </a:r>
            <a:endParaRPr lang="ja-JP" altLang="en-US" sz="2800" dirty="0"/>
          </a:p>
        </p:txBody>
      </p:sp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85" y="3518836"/>
            <a:ext cx="4333631" cy="320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646" y="3668635"/>
            <a:ext cx="4265708" cy="3092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1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62227"/>
              </p:ext>
            </p:extLst>
          </p:nvPr>
        </p:nvGraphicFramePr>
        <p:xfrm>
          <a:off x="6084168" y="3375997"/>
          <a:ext cx="2247900" cy="305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47840" imgH="3047760" progId="Equation.DSMT4">
                  <p:embed/>
                </p:oleObj>
              </mc:Choice>
              <mc:Fallback>
                <p:oleObj name="Equation" r:id="rId8" imgW="2247840" imgH="3047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168" y="3375997"/>
                        <a:ext cx="2247900" cy="3052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正方形/長方形 21"/>
              <p:cNvSpPr/>
              <p:nvPr/>
            </p:nvSpPr>
            <p:spPr>
              <a:xfrm>
                <a:off x="5940152" y="4629958"/>
                <a:ext cx="713657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0" smtClean="0">
                          <a:latin typeface="Cambria Math"/>
                        </a:rPr>
                        <m:t> </m:t>
                      </m:r>
                      <m:r>
                        <a:rPr lang="en-US" sz="3200" b="1" smtClean="0">
                          <a:latin typeface="Cambria Math"/>
                        </a:rPr>
                        <m:t>𝚿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2" name="正方形/長方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4629958"/>
                <a:ext cx="713657" cy="58477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正方形/長方形 3"/>
          <p:cNvSpPr/>
          <p:nvPr/>
        </p:nvSpPr>
        <p:spPr>
          <a:xfrm>
            <a:off x="4812664" y="4005063"/>
            <a:ext cx="1841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err="1"/>
              <a:t>ket</a:t>
            </a:r>
            <a:r>
              <a:rPr lang="en-US" altLang="ja-JP" sz="3200" dirty="0"/>
              <a:t> vector</a:t>
            </a:r>
            <a:endParaRPr lang="en-US" sz="3200" dirty="0"/>
          </a:p>
        </p:txBody>
      </p:sp>
      <p:sp>
        <p:nvSpPr>
          <p:cNvPr id="23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03573"/>
            <a:ext cx="8208963" cy="865187"/>
          </a:xfrm>
          <a:solidFill>
            <a:srgbClr val="FFFFFF"/>
          </a:solidFill>
        </p:spPr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2. Dirac bracket formalism</a:t>
            </a:r>
            <a:endParaRPr lang="ja-JP" altLang="en-US" sz="2400" dirty="0"/>
          </a:p>
        </p:txBody>
      </p:sp>
      <p:pic>
        <p:nvPicPr>
          <p:cNvPr id="1462287" name="Picture 15" descr="http://upload.wikimedia.org/wikipedia/commons/thumb/c/cf/Dirac_4.jpg/180px-Dirac_4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37654"/>
            <a:ext cx="1053721" cy="149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正方形/長方形 23"/>
          <p:cNvSpPr/>
          <p:nvPr/>
        </p:nvSpPr>
        <p:spPr>
          <a:xfrm>
            <a:off x="4187992" y="4005063"/>
            <a:ext cx="2571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/>
              <a:t>column vector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7552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22" grpId="1" animBg="1"/>
      <p:bldP spid="4" grpId="0"/>
      <p:bldP spid="24" grpId="0"/>
      <p:bldP spid="2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713433"/>
              </p:ext>
            </p:extLst>
          </p:nvPr>
        </p:nvGraphicFramePr>
        <p:xfrm>
          <a:off x="4787900" y="2565400"/>
          <a:ext cx="16002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00200" imgH="355320" progId="Equation.DSMT4">
                  <p:embed/>
                </p:oleObj>
              </mc:Choice>
              <mc:Fallback>
                <p:oleObj name="Equation" r:id="rId2" imgW="160020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2565400"/>
                        <a:ext cx="1600200" cy="360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 useBgFill="1">
        <p:nvSpPr>
          <p:cNvPr id="14" name="正方形/長方形 13"/>
          <p:cNvSpPr/>
          <p:nvPr/>
        </p:nvSpPr>
        <p:spPr>
          <a:xfrm>
            <a:off x="720208" y="6107838"/>
            <a:ext cx="5926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Mesh              (                   ):Hilbert space</a:t>
            </a:r>
            <a:endParaRPr lang="ja-JP" altLang="en-US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370297"/>
              </p:ext>
            </p:extLst>
          </p:nvPr>
        </p:nvGraphicFramePr>
        <p:xfrm>
          <a:off x="1763688" y="6222350"/>
          <a:ext cx="977900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77760" imgH="266400" progId="Equation.DSMT4">
                  <p:embed/>
                </p:oleObj>
              </mc:Choice>
              <mc:Fallback>
                <p:oleObj name="Equation" r:id="rId4" imgW="97776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6222350"/>
                        <a:ext cx="977900" cy="265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732222"/>
              </p:ext>
            </p:extLst>
          </p:nvPr>
        </p:nvGraphicFramePr>
        <p:xfrm>
          <a:off x="467544" y="3068960"/>
          <a:ext cx="8382000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381880" imgH="2857320" progId="Equation.DSMT4">
                  <p:embed/>
                </p:oleObj>
              </mc:Choice>
              <mc:Fallback>
                <p:oleObj name="Equation" r:id="rId6" imgW="8381880" imgH="285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3068960"/>
                        <a:ext cx="8382000" cy="285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050" y="302302"/>
            <a:ext cx="3010399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オブジェクト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650039"/>
              </p:ext>
            </p:extLst>
          </p:nvPr>
        </p:nvGraphicFramePr>
        <p:xfrm>
          <a:off x="827584" y="1520788"/>
          <a:ext cx="5194301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194080" imgH="1168200" progId="Equation.DSMT4">
                  <p:embed/>
                </p:oleObj>
              </mc:Choice>
              <mc:Fallback>
                <p:oleObj name="Equation" r:id="rId9" imgW="5194080" imgH="1168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520788"/>
                        <a:ext cx="5194301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249503"/>
              </p:ext>
            </p:extLst>
          </p:nvPr>
        </p:nvGraphicFramePr>
        <p:xfrm>
          <a:off x="827584" y="1885789"/>
          <a:ext cx="441960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419360" imgH="812520" progId="Equation.DSMT4">
                  <p:embed/>
                </p:oleObj>
              </mc:Choice>
              <mc:Fallback>
                <p:oleObj name="Equation" r:id="rId11" imgW="441936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885789"/>
                        <a:ext cx="4419600" cy="808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5536" y="188640"/>
            <a:ext cx="31651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Differential operator</a:t>
            </a:r>
            <a:endParaRPr lang="ja-JP" altLang="en-US" sz="2800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563031"/>
              </p:ext>
            </p:extLst>
          </p:nvPr>
        </p:nvGraphicFramePr>
        <p:xfrm>
          <a:off x="720208" y="692696"/>
          <a:ext cx="3073400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073320" imgH="787320" progId="Equation.DSMT4">
                  <p:embed/>
                </p:oleObj>
              </mc:Choice>
              <mc:Fallback>
                <p:oleObj name="Equation" r:id="rId13" imgW="307332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208" y="692696"/>
                        <a:ext cx="3073400" cy="782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016502"/>
              </p:ext>
            </p:extLst>
          </p:nvPr>
        </p:nvGraphicFramePr>
        <p:xfrm>
          <a:off x="2798698" y="6205139"/>
          <a:ext cx="15240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3880" imgH="342720" progId="Equation.DSMT4">
                  <p:embed/>
                </p:oleObj>
              </mc:Choice>
              <mc:Fallback>
                <p:oleObj name="Equation" r:id="rId15" imgW="152388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8698" y="6205139"/>
                        <a:ext cx="1524000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63515" name="Picture 219" descr="C:\Users\tanimura\Desktop\Hilbert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806" y="5445224"/>
            <a:ext cx="983982" cy="132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93535"/>
              </p:ext>
            </p:extLst>
          </p:nvPr>
        </p:nvGraphicFramePr>
        <p:xfrm>
          <a:off x="1187624" y="3789040"/>
          <a:ext cx="43561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356000" imgH="1066680" progId="Equation.DSMT4">
                  <p:embed/>
                </p:oleObj>
              </mc:Choice>
              <mc:Fallback>
                <p:oleObj name="Equation" r:id="rId18" imgW="4356000" imgH="1066680" progId="Equation.DSMT4">
                  <p:embed/>
                  <p:pic>
                    <p:nvPicPr>
                      <p:cNvPr id="0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3789040"/>
                        <a:ext cx="43561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288129"/>
              </p:ext>
            </p:extLst>
          </p:nvPr>
        </p:nvGraphicFramePr>
        <p:xfrm>
          <a:off x="1132650" y="3861048"/>
          <a:ext cx="55499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549760" imgH="939600" progId="Equation.DSMT4">
                  <p:embed/>
                </p:oleObj>
              </mc:Choice>
              <mc:Fallback>
                <p:oleObj name="Equation" r:id="rId20" imgW="5549760" imgH="939600" progId="Equation.DSMT4">
                  <p:embed/>
                  <p:pic>
                    <p:nvPicPr>
                      <p:cNvPr id="0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2650" y="3861048"/>
                        <a:ext cx="554990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625675"/>
              </p:ext>
            </p:extLst>
          </p:nvPr>
        </p:nvGraphicFramePr>
        <p:xfrm>
          <a:off x="848152" y="1525749"/>
          <a:ext cx="3975100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974760" imgH="1180800" progId="Equation.DSMT4">
                  <p:embed/>
                </p:oleObj>
              </mc:Choice>
              <mc:Fallback>
                <p:oleObj name="Equation" r:id="rId22" imgW="3974760" imgH="1180800" progId="Equation.DSMT4">
                  <p:embed/>
                  <p:pic>
                    <p:nvPicPr>
                      <p:cNvPr id="0" name="オブジェクト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152" y="1525749"/>
                        <a:ext cx="3975100" cy="1174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673110"/>
              </p:ext>
            </p:extLst>
          </p:nvPr>
        </p:nvGraphicFramePr>
        <p:xfrm>
          <a:off x="274638" y="1844675"/>
          <a:ext cx="562610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626080" imgH="825480" progId="Equation.DSMT4">
                  <p:embed/>
                </p:oleObj>
              </mc:Choice>
              <mc:Fallback>
                <p:oleObj name="Equation" r:id="rId24" imgW="5626080" imgH="825480" progId="Equation.DSMT4">
                  <p:embed/>
                  <p:pic>
                    <p:nvPicPr>
                      <p:cNvPr id="0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638" y="1844675"/>
                        <a:ext cx="5626100" cy="82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299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6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928910"/>
              </p:ext>
            </p:extLst>
          </p:nvPr>
        </p:nvGraphicFramePr>
        <p:xfrm>
          <a:off x="2267744" y="1052736"/>
          <a:ext cx="180975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15840" imgH="431640" progId="Equation.DSMT4">
                  <p:embed/>
                </p:oleObj>
              </mc:Choice>
              <mc:Fallback>
                <p:oleObj name="Equation" r:id="rId2" imgW="18158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052736"/>
                        <a:ext cx="1809750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657294"/>
              </p:ext>
            </p:extLst>
          </p:nvPr>
        </p:nvGraphicFramePr>
        <p:xfrm>
          <a:off x="1348386" y="2098631"/>
          <a:ext cx="3484562" cy="270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79760" imgH="2705040" progId="Equation.DSMT4">
                  <p:embed/>
                </p:oleObj>
              </mc:Choice>
              <mc:Fallback>
                <p:oleObj name="Equation" r:id="rId4" imgW="3479760" imgH="2705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8386" y="2098631"/>
                        <a:ext cx="3484562" cy="2705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6431"/>
              </p:ext>
            </p:extLst>
          </p:nvPr>
        </p:nvGraphicFramePr>
        <p:xfrm>
          <a:off x="5580112" y="2066631"/>
          <a:ext cx="1498600" cy="276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98320" imgH="2755800" progId="Equation.DSMT4">
                  <p:embed/>
                </p:oleObj>
              </mc:Choice>
              <mc:Fallback>
                <p:oleObj name="Equation" r:id="rId6" imgW="1498320" imgH="275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066631"/>
                        <a:ext cx="1498600" cy="276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805888" y="476672"/>
            <a:ext cx="6929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Consider the coordinate operator and  its eigenvector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837983" y="1636966"/>
            <a:ext cx="97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where</a:t>
            </a:r>
          </a:p>
        </p:txBody>
      </p:sp>
      <p:graphicFrame>
        <p:nvGraphicFramePr>
          <p:cNvPr id="21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603954"/>
              </p:ext>
            </p:extLst>
          </p:nvPr>
        </p:nvGraphicFramePr>
        <p:xfrm>
          <a:off x="2843808" y="5565284"/>
          <a:ext cx="2751138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43200" imgH="977760" progId="Equation.DSMT4">
                  <p:embed/>
                </p:oleObj>
              </mc:Choice>
              <mc:Fallback>
                <p:oleObj name="Equation" r:id="rId8" imgW="2743200" imgH="977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565284"/>
                        <a:ext cx="2751138" cy="97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845991" y="5042193"/>
            <a:ext cx="6014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Using       , we can rewrite the wave function 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正方形/長方形 22"/>
              <p:cNvSpPr/>
              <p:nvPr/>
            </p:nvSpPr>
            <p:spPr>
              <a:xfrm>
                <a:off x="1619982" y="5086595"/>
                <a:ext cx="589777" cy="3728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〉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>
                              <a:latin typeface="Cambria Math"/>
                            </a:rPr>
                            <m:t>|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𝑗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" name="正方形/長方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982" y="5086595"/>
                <a:ext cx="589777" cy="372859"/>
              </a:xfrm>
              <a:prstGeom prst="rect">
                <a:avLst/>
              </a:prstGeom>
              <a:blipFill rotWithShape="1">
                <a:blip r:embed="rId11"/>
                <a:stretch>
                  <a:fillRect l="-4167" t="-114516" r="-84375" b="-18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4" name="オブジェクト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387168"/>
              </p:ext>
            </p:extLst>
          </p:nvPr>
        </p:nvGraphicFramePr>
        <p:xfrm>
          <a:off x="7308304" y="4797152"/>
          <a:ext cx="135890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58640" imgH="1854000" progId="Equation.DSMT4">
                  <p:embed/>
                </p:oleObj>
              </mc:Choice>
              <mc:Fallback>
                <p:oleObj name="Equation" r:id="rId12" imgW="1358640" imgH="1854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4797152"/>
                        <a:ext cx="1358900" cy="185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001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71916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Expectation value and bra vector</a:t>
            </a:r>
            <a:endParaRPr kumimoji="1" lang="ja-JP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18330"/>
              </p:ext>
            </p:extLst>
          </p:nvPr>
        </p:nvGraphicFramePr>
        <p:xfrm>
          <a:off x="1619672" y="1844824"/>
          <a:ext cx="53784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84520" imgH="914400" progId="Equation.DSMT4">
                  <p:embed/>
                </p:oleObj>
              </mc:Choice>
              <mc:Fallback>
                <p:oleObj name="Equation" r:id="rId2" imgW="538452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844824"/>
                        <a:ext cx="5378450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2" name="オブジェクト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278939"/>
              </p:ext>
            </p:extLst>
          </p:nvPr>
        </p:nvGraphicFramePr>
        <p:xfrm>
          <a:off x="2411760" y="3693419"/>
          <a:ext cx="235902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61960" imgH="647640" progId="Equation.DSMT4">
                  <p:embed/>
                </p:oleObj>
              </mc:Choice>
              <mc:Fallback>
                <p:oleObj name="Equation" r:id="rId4" imgW="2361960" imgH="647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693419"/>
                        <a:ext cx="2359025" cy="641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827584" y="1124744"/>
            <a:ext cx="76658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Consider c</a:t>
            </a:r>
            <a:r>
              <a:rPr lang="en-US" sz="2800" dirty="0"/>
              <a:t>onjugate transposed matrix: (row vector)</a:t>
            </a:r>
            <a:endParaRPr lang="ja-JP" altLang="en-US" sz="2800" dirty="0"/>
          </a:p>
        </p:txBody>
      </p:sp>
      <p:sp>
        <p:nvSpPr>
          <p:cNvPr id="18" name="正方形/長方形 17"/>
          <p:cNvSpPr/>
          <p:nvPr/>
        </p:nvSpPr>
        <p:spPr>
          <a:xfrm>
            <a:off x="899592" y="2996952"/>
            <a:ext cx="5944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The conjugate wave function becomes</a:t>
            </a:r>
            <a:endParaRPr lang="ja-JP" altLang="en-US" sz="2800" dirty="0"/>
          </a:p>
        </p:txBody>
      </p:sp>
      <p:sp>
        <p:nvSpPr>
          <p:cNvPr id="19" name="正方形/長方形 18"/>
          <p:cNvSpPr/>
          <p:nvPr/>
        </p:nvSpPr>
        <p:spPr>
          <a:xfrm>
            <a:off x="899592" y="4325801"/>
            <a:ext cx="40663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It is used for normalization</a:t>
            </a:r>
            <a:endParaRPr lang="ja-JP" altLang="en-US" sz="2800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487856"/>
              </p:ext>
            </p:extLst>
          </p:nvPr>
        </p:nvGraphicFramePr>
        <p:xfrm>
          <a:off x="1331640" y="5613350"/>
          <a:ext cx="34925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92360" imgH="266400" progId="Equation.DSMT4">
                  <p:embed/>
                </p:oleObj>
              </mc:Choice>
              <mc:Fallback>
                <p:oleObj name="Equation" r:id="rId6" imgW="3492360" imgH="266400" progId="Equation.DSMT4">
                  <p:embed/>
                  <p:pic>
                    <p:nvPicPr>
                      <p:cNvPr id="0" name="オブジェクト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5613350"/>
                        <a:ext cx="3492500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582218"/>
              </p:ext>
            </p:extLst>
          </p:nvPr>
        </p:nvGraphicFramePr>
        <p:xfrm>
          <a:off x="4824140" y="4855515"/>
          <a:ext cx="63500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4680" imgH="1854000" progId="Equation.DSMT4">
                  <p:embed/>
                </p:oleObj>
              </mc:Choice>
              <mc:Fallback>
                <p:oleObj name="Equation" r:id="rId8" imgW="634680" imgH="1854000" progId="Equation.DSMT4">
                  <p:embed/>
                  <p:pic>
                    <p:nvPicPr>
                      <p:cNvPr id="0" name="オブジェクト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4140" y="4855515"/>
                        <a:ext cx="635000" cy="185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735474"/>
              </p:ext>
            </p:extLst>
          </p:nvPr>
        </p:nvGraphicFramePr>
        <p:xfrm>
          <a:off x="5580112" y="5469360"/>
          <a:ext cx="15240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3880" imgH="698400" progId="Equation.DSMT4">
                  <p:embed/>
                </p:oleObj>
              </mc:Choice>
              <mc:Fallback>
                <p:oleObj name="Equation" r:id="rId10" imgW="1523880" imgH="69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5469360"/>
                        <a:ext cx="1524000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91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1957482"/>
            <a:ext cx="2736304" cy="2253870"/>
          </a:xfrm>
          <a:prstGeom prst="rect">
            <a:avLst/>
          </a:prstGeom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137016"/>
              </p:ext>
            </p:extLst>
          </p:nvPr>
        </p:nvGraphicFramePr>
        <p:xfrm>
          <a:off x="873815" y="2840061"/>
          <a:ext cx="434022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43400" imgH="698400" progId="Equation.DSMT4">
                  <p:embed/>
                </p:oleObj>
              </mc:Choice>
              <mc:Fallback>
                <p:oleObj name="Equation" r:id="rId3" imgW="4343400" imgH="69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815" y="2840061"/>
                        <a:ext cx="4340225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755576" y="624579"/>
            <a:ext cx="5813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The expectation value is expressed as</a:t>
            </a:r>
            <a:endParaRPr lang="ja-JP" altLang="en-US" sz="2800" dirty="0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073021"/>
              </p:ext>
            </p:extLst>
          </p:nvPr>
        </p:nvGraphicFramePr>
        <p:xfrm>
          <a:off x="1979712" y="5111672"/>
          <a:ext cx="45688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0" imgH="685800" progId="Equation.DSMT4">
                  <p:embed/>
                </p:oleObj>
              </mc:Choice>
              <mc:Fallback>
                <p:oleObj name="Equation" r:id="rId5" imgW="457200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5111672"/>
                        <a:ext cx="4568825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428162"/>
              </p:ext>
            </p:extLst>
          </p:nvPr>
        </p:nvGraphicFramePr>
        <p:xfrm>
          <a:off x="7824253" y="1196752"/>
          <a:ext cx="749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49160" imgH="393480" progId="Equation.DSMT4">
                  <p:embed/>
                </p:oleObj>
              </mc:Choice>
              <mc:Fallback>
                <p:oleObj name="Equation" r:id="rId7" imgW="7491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4253" y="1196752"/>
                        <a:ext cx="7493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923545"/>
              </p:ext>
            </p:extLst>
          </p:nvPr>
        </p:nvGraphicFramePr>
        <p:xfrm>
          <a:off x="926639" y="1690782"/>
          <a:ext cx="53927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397480" imgH="533160" progId="Equation.DSMT4">
                  <p:embed/>
                </p:oleObj>
              </mc:Choice>
              <mc:Fallback>
                <p:oleObj name="Equation" r:id="rId9" imgW="539748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6639" y="1690782"/>
                        <a:ext cx="5392738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576112" y="3931955"/>
            <a:ext cx="569598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To adapt path integral representation,</a:t>
            </a:r>
          </a:p>
          <a:p>
            <a:r>
              <a:rPr lang="en-US" altLang="ja-JP" sz="2800" dirty="0"/>
              <a:t>We introduce the notation:</a:t>
            </a:r>
            <a:endParaRPr lang="ja-JP" altLang="en-US" sz="2800" dirty="0"/>
          </a:p>
        </p:txBody>
      </p:sp>
      <p:sp>
        <p:nvSpPr>
          <p:cNvPr id="14" name="正方形/長方形 13"/>
          <p:cNvSpPr/>
          <p:nvPr/>
        </p:nvSpPr>
        <p:spPr>
          <a:xfrm>
            <a:off x="611560" y="1146169"/>
            <a:ext cx="1544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Wave function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611560" y="2296410"/>
            <a:ext cx="1706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Bra-</a:t>
            </a:r>
            <a:r>
              <a:rPr lang="en-US" altLang="ja-JP" dirty="0" err="1"/>
              <a:t>ket</a:t>
            </a:r>
            <a:r>
              <a:rPr lang="en-US" altLang="ja-JP" dirty="0"/>
              <a:t> notation</a:t>
            </a:r>
            <a:endParaRPr lang="ja-JP" altLang="en-US" dirty="0"/>
          </a:p>
        </p:txBody>
      </p:sp>
      <p:graphicFrame>
        <p:nvGraphicFramePr>
          <p:cNvPr id="16" name="オブジェクト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759609"/>
              </p:ext>
            </p:extLst>
          </p:nvPr>
        </p:nvGraphicFramePr>
        <p:xfrm>
          <a:off x="4211960" y="5961192"/>
          <a:ext cx="3683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82800" imgH="736560" progId="Equation.DSMT4">
                  <p:embed/>
                </p:oleObj>
              </mc:Choice>
              <mc:Fallback>
                <p:oleObj name="Equation" r:id="rId11" imgW="368280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5961192"/>
                        <a:ext cx="36830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2912809" y="6057973"/>
            <a:ext cx="1022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Similarly,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1600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978437"/>
              </p:ext>
            </p:extLst>
          </p:nvPr>
        </p:nvGraphicFramePr>
        <p:xfrm>
          <a:off x="524532" y="1508476"/>
          <a:ext cx="7681912" cy="267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683480" imgH="2679480" progId="Equation.DSMT4">
                  <p:embed/>
                </p:oleObj>
              </mc:Choice>
              <mc:Fallback>
                <p:oleObj name="Equation" r:id="rId2" imgW="7683480" imgH="267948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532" y="1508476"/>
                        <a:ext cx="7681912" cy="267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Column vector x row vector=matrix</a:t>
            </a:r>
            <a:endParaRPr lang="ja-JP" altLang="en-US" dirty="0"/>
          </a:p>
        </p:txBody>
      </p:sp>
      <p:sp>
        <p:nvSpPr>
          <p:cNvPr id="4" name="円/楕円 3"/>
          <p:cNvSpPr/>
          <p:nvPr/>
        </p:nvSpPr>
        <p:spPr>
          <a:xfrm>
            <a:off x="457200" y="1417638"/>
            <a:ext cx="442392" cy="287545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円/楕円 4"/>
          <p:cNvSpPr/>
          <p:nvPr/>
        </p:nvSpPr>
        <p:spPr>
          <a:xfrm>
            <a:off x="947592" y="2665925"/>
            <a:ext cx="368548" cy="360040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円/楕円 5"/>
          <p:cNvSpPr/>
          <p:nvPr/>
        </p:nvSpPr>
        <p:spPr>
          <a:xfrm>
            <a:off x="947592" y="5136759"/>
            <a:ext cx="442392" cy="10032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円/楕円 6"/>
          <p:cNvSpPr/>
          <p:nvPr/>
        </p:nvSpPr>
        <p:spPr>
          <a:xfrm>
            <a:off x="1975986" y="5432544"/>
            <a:ext cx="368548" cy="360040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正方形/長方形 7"/>
          <p:cNvSpPr/>
          <p:nvPr/>
        </p:nvSpPr>
        <p:spPr>
          <a:xfrm>
            <a:off x="1547664" y="5170230"/>
            <a:ext cx="4283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400" dirty="0"/>
              <a:t>x</a:t>
            </a:r>
            <a:endParaRPr lang="ja-JP" altLang="en-US" sz="4400" dirty="0"/>
          </a:p>
        </p:txBody>
      </p:sp>
      <p:sp>
        <p:nvSpPr>
          <p:cNvPr id="9" name="正方形/長方形 8"/>
          <p:cNvSpPr/>
          <p:nvPr/>
        </p:nvSpPr>
        <p:spPr>
          <a:xfrm>
            <a:off x="3565160" y="5234771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400" dirty="0"/>
              <a:t>=</a:t>
            </a:r>
            <a:endParaRPr lang="ja-JP" altLang="en-US" sz="4400" dirty="0"/>
          </a:p>
        </p:txBody>
      </p:sp>
      <p:sp>
        <p:nvSpPr>
          <p:cNvPr id="10" name="円/楕円 9"/>
          <p:cNvSpPr/>
          <p:nvPr/>
        </p:nvSpPr>
        <p:spPr>
          <a:xfrm>
            <a:off x="4032380" y="5136759"/>
            <a:ext cx="442392" cy="1116124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円/楕円 10"/>
          <p:cNvSpPr/>
          <p:nvPr/>
        </p:nvSpPr>
        <p:spPr>
          <a:xfrm>
            <a:off x="4427984" y="1315775"/>
            <a:ext cx="504056" cy="306034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円/楕円 11"/>
          <p:cNvSpPr/>
          <p:nvPr/>
        </p:nvSpPr>
        <p:spPr>
          <a:xfrm>
            <a:off x="1304240" y="2665925"/>
            <a:ext cx="368548" cy="360040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円/楕円 12"/>
          <p:cNvSpPr/>
          <p:nvPr/>
        </p:nvSpPr>
        <p:spPr>
          <a:xfrm>
            <a:off x="2160260" y="5456229"/>
            <a:ext cx="368548" cy="360040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円/楕円 13"/>
          <p:cNvSpPr/>
          <p:nvPr/>
        </p:nvSpPr>
        <p:spPr>
          <a:xfrm>
            <a:off x="4931568" y="1325197"/>
            <a:ext cx="504056" cy="3060340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円/楕円 14"/>
          <p:cNvSpPr/>
          <p:nvPr/>
        </p:nvSpPr>
        <p:spPr>
          <a:xfrm>
            <a:off x="4550640" y="5136758"/>
            <a:ext cx="436044" cy="1116125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円/楕円 15"/>
          <p:cNvSpPr/>
          <p:nvPr/>
        </p:nvSpPr>
        <p:spPr>
          <a:xfrm>
            <a:off x="1672788" y="2675347"/>
            <a:ext cx="368548" cy="36004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円/楕円 16"/>
          <p:cNvSpPr/>
          <p:nvPr/>
        </p:nvSpPr>
        <p:spPr>
          <a:xfrm>
            <a:off x="2267744" y="5455264"/>
            <a:ext cx="368548" cy="36004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円/楕円 17"/>
          <p:cNvSpPr/>
          <p:nvPr/>
        </p:nvSpPr>
        <p:spPr>
          <a:xfrm>
            <a:off x="5435624" y="1367040"/>
            <a:ext cx="504056" cy="3060340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円/楕円 18"/>
          <p:cNvSpPr/>
          <p:nvPr/>
        </p:nvSpPr>
        <p:spPr>
          <a:xfrm>
            <a:off x="5032732" y="5136757"/>
            <a:ext cx="504056" cy="1116125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円/楕円 19"/>
          <p:cNvSpPr/>
          <p:nvPr/>
        </p:nvSpPr>
        <p:spPr>
          <a:xfrm>
            <a:off x="3787588" y="2665925"/>
            <a:ext cx="368548" cy="360040"/>
          </a:xfrm>
          <a:prstGeom prst="ellipse">
            <a:avLst/>
          </a:prstGeom>
          <a:noFill/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円/楕円 20"/>
          <p:cNvSpPr/>
          <p:nvPr/>
        </p:nvSpPr>
        <p:spPr>
          <a:xfrm>
            <a:off x="7668344" y="1350436"/>
            <a:ext cx="504056" cy="30603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オブジェクト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112911"/>
              </p:ext>
            </p:extLst>
          </p:nvPr>
        </p:nvGraphicFramePr>
        <p:xfrm>
          <a:off x="5766932" y="5608954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640" imgH="266400" progId="Equation.DSMT4">
                  <p:embed/>
                </p:oleObj>
              </mc:Choice>
              <mc:Fallback>
                <p:oleObj name="Equation" r:id="rId4" imgW="431640" imgH="266400" progId="Equation.DSMT4">
                  <p:embed/>
                  <p:pic>
                    <p:nvPicPr>
                      <p:cNvPr id="0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6932" y="5608954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円/楕円 22"/>
          <p:cNvSpPr/>
          <p:nvPr/>
        </p:nvSpPr>
        <p:spPr>
          <a:xfrm>
            <a:off x="6494856" y="5136756"/>
            <a:ext cx="453408" cy="120856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オブジェクト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298220"/>
              </p:ext>
            </p:extLst>
          </p:nvPr>
        </p:nvGraphicFramePr>
        <p:xfrm>
          <a:off x="6588348" y="2569702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425" imgH="266469" progId="Equation.DSMT4">
                  <p:embed/>
                </p:oleObj>
              </mc:Choice>
              <mc:Fallback>
                <p:oleObj name="Equation" r:id="rId4" imgW="431425" imgH="266469" progId="Equation.DSMT4">
                  <p:embed/>
                  <p:pic>
                    <p:nvPicPr>
                      <p:cNvPr id="0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348" y="2569702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オブジェクト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80348"/>
              </p:ext>
            </p:extLst>
          </p:nvPr>
        </p:nvGraphicFramePr>
        <p:xfrm>
          <a:off x="2636292" y="2720429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425" imgH="266469" progId="Equation.DSMT4">
                  <p:embed/>
                </p:oleObj>
              </mc:Choice>
              <mc:Fallback>
                <p:oleObj name="Equation" r:id="rId4" imgW="431425" imgH="266469" progId="Equation.DSMT4">
                  <p:embed/>
                  <p:pic>
                    <p:nvPicPr>
                      <p:cNvPr id="0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6292" y="2720429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円/楕円 25"/>
          <p:cNvSpPr/>
          <p:nvPr/>
        </p:nvSpPr>
        <p:spPr>
          <a:xfrm>
            <a:off x="3196612" y="5437661"/>
            <a:ext cx="368548" cy="360040"/>
          </a:xfrm>
          <a:prstGeom prst="ellipse">
            <a:avLst/>
          </a:prstGeom>
          <a:noFill/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156047"/>
              </p:ext>
            </p:extLst>
          </p:nvPr>
        </p:nvGraphicFramePr>
        <p:xfrm>
          <a:off x="2695116" y="5496703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1425" imgH="266469" progId="Equation.DSMT4">
                  <p:embed/>
                </p:oleObj>
              </mc:Choice>
              <mc:Fallback>
                <p:oleObj name="Equation" r:id="rId4" imgW="431425" imgH="266469" progId="Equation.DSMT4">
                  <p:embed/>
                  <p:pic>
                    <p:nvPicPr>
                      <p:cNvPr id="0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116" y="5496703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950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7" grpId="0" animBg="1"/>
      <p:bldP spid="7" grpId="1" animBg="1"/>
      <p:bldP spid="8" grpId="0"/>
      <p:bldP spid="9" grpId="0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Completeness </a:t>
            </a:r>
            <a:r>
              <a:rPr lang="en-US" altLang="ja-JP" dirty="0"/>
              <a:t>relation</a:t>
            </a:r>
            <a:r>
              <a:rPr kumimoji="1" lang="en-US" altLang="ja-JP" dirty="0"/>
              <a:t> &amp; unit matrix</a:t>
            </a:r>
            <a:endParaRPr kumimoji="1" lang="ja-JP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851727"/>
              </p:ext>
            </p:extLst>
          </p:nvPr>
        </p:nvGraphicFramePr>
        <p:xfrm>
          <a:off x="1117622" y="1556792"/>
          <a:ext cx="5040313" cy="267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41800" imgH="2679480" progId="Equation.DSMT4">
                  <p:embed/>
                </p:oleObj>
              </mc:Choice>
              <mc:Fallback>
                <p:oleObj name="Equation" r:id="rId2" imgW="5041800" imgH="267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22" y="1556792"/>
                        <a:ext cx="5040313" cy="2674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71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,  </a:t>
            </a:r>
            <a:endParaRPr kumimoji="1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186995"/>
              </p:ext>
            </p:extLst>
          </p:nvPr>
        </p:nvGraphicFramePr>
        <p:xfrm>
          <a:off x="1669125" y="5436900"/>
          <a:ext cx="1955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55520" imgH="685800" progId="Equation.DSMT4">
                  <p:embed/>
                </p:oleObj>
              </mc:Choice>
              <mc:Fallback>
                <p:oleObj name="Equation" r:id="rId4" imgW="195552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9125" y="5436900"/>
                        <a:ext cx="19558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611560" y="4572705"/>
            <a:ext cx="3548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Completeness relation:</a:t>
            </a:r>
            <a:endParaRPr lang="ja-JP" altLang="en-US" sz="2800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334656"/>
              </p:ext>
            </p:extLst>
          </p:nvPr>
        </p:nvGraphicFramePr>
        <p:xfrm>
          <a:off x="5292080" y="5354606"/>
          <a:ext cx="184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41400" imgH="571320" progId="Equation.DSMT4">
                  <p:embed/>
                </p:oleObj>
              </mc:Choice>
              <mc:Fallback>
                <p:oleObj name="Equation" r:id="rId6" imgW="184140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5354606"/>
                        <a:ext cx="1841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5436096" y="4751377"/>
            <a:ext cx="1528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We also write:</a:t>
            </a:r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2698"/>
              </p:ext>
            </p:extLst>
          </p:nvPr>
        </p:nvGraphicFramePr>
        <p:xfrm>
          <a:off x="1115616" y="1556792"/>
          <a:ext cx="4113213" cy="267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14800" imgH="2679480" progId="Equation.DSMT4">
                  <p:embed/>
                </p:oleObj>
              </mc:Choice>
              <mc:Fallback>
                <p:oleObj name="Equation" r:id="rId8" imgW="4114800" imgH="267948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556792"/>
                        <a:ext cx="4113213" cy="267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720984"/>
              </p:ext>
            </p:extLst>
          </p:nvPr>
        </p:nvGraphicFramePr>
        <p:xfrm>
          <a:off x="1115616" y="1556792"/>
          <a:ext cx="7426326" cy="267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429320" imgH="2679480" progId="Equation.DSMT4">
                  <p:embed/>
                </p:oleObj>
              </mc:Choice>
              <mc:Fallback>
                <p:oleObj name="Equation" r:id="rId10" imgW="7429320" imgH="2679480" progId="Equation.DSMT4">
                  <p:embed/>
                  <p:pic>
                    <p:nvPicPr>
                      <p:cNvPr id="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556792"/>
                        <a:ext cx="7426326" cy="2674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488520"/>
              </p:ext>
            </p:extLst>
          </p:nvPr>
        </p:nvGraphicFramePr>
        <p:xfrm>
          <a:off x="1115616" y="1556792"/>
          <a:ext cx="6767512" cy="267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769080" imgH="2679480" progId="Equation.DSMT4">
                  <p:embed/>
                </p:oleObj>
              </mc:Choice>
              <mc:Fallback>
                <p:oleObj name="Equation" r:id="rId12" imgW="6769080" imgH="267948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556792"/>
                        <a:ext cx="6767512" cy="267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角丸四角形 16"/>
          <p:cNvSpPr/>
          <p:nvPr/>
        </p:nvSpPr>
        <p:spPr>
          <a:xfrm rot="2640000">
            <a:off x="1883698" y="2684840"/>
            <a:ext cx="3800113" cy="3567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345756" y="1522528"/>
            <a:ext cx="288032" cy="3703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1" name="円/楕円 20"/>
          <p:cNvSpPr/>
          <p:nvPr/>
        </p:nvSpPr>
        <p:spPr>
          <a:xfrm>
            <a:off x="5840175" y="1860081"/>
            <a:ext cx="288032" cy="3703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4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  <p:bldP spid="17" grpId="0" animBg="1"/>
      <p:bldP spid="18" grpId="0" animBg="1"/>
      <p:bldP spid="18" grpId="1" animBg="1"/>
      <p:bldP spid="21" grpId="0" animBg="1"/>
      <p:bldP spid="2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47384"/>
              </p:ext>
            </p:extLst>
          </p:nvPr>
        </p:nvGraphicFramePr>
        <p:xfrm>
          <a:off x="1115616" y="2636912"/>
          <a:ext cx="7099300" cy="340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099200" imgH="3403440" progId="Equation.DSMT4">
                  <p:embed/>
                </p:oleObj>
              </mc:Choice>
              <mc:Fallback>
                <p:oleObj name="Equation" r:id="rId2" imgW="7099200" imgH="3403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636912"/>
                        <a:ext cx="7099300" cy="340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881353" y="1470264"/>
            <a:ext cx="711111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For any potential           , we can diagonalize the </a:t>
            </a:r>
          </a:p>
          <a:p>
            <a:r>
              <a:rPr lang="en-US" altLang="ja-JP" sz="2800" dirty="0"/>
              <a:t>Hamiltonian, at least numerically</a:t>
            </a:r>
            <a:endParaRPr lang="ja-JP" altLang="en-US" sz="2800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488018"/>
              </p:ext>
            </p:extLst>
          </p:nvPr>
        </p:nvGraphicFramePr>
        <p:xfrm>
          <a:off x="3563938" y="1563688"/>
          <a:ext cx="7493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49160" imgH="380880" progId="Equation.DSMT4">
                  <p:embed/>
                </p:oleObj>
              </mc:Choice>
              <mc:Fallback>
                <p:oleObj name="Equation" r:id="rId4" imgW="74916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1563688"/>
                        <a:ext cx="749300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933097"/>
              </p:ext>
            </p:extLst>
          </p:nvPr>
        </p:nvGraphicFramePr>
        <p:xfrm>
          <a:off x="1066800" y="2630488"/>
          <a:ext cx="4610100" cy="338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09800" imgH="3390840" progId="Equation.DSMT4">
                  <p:embed/>
                </p:oleObj>
              </mc:Choice>
              <mc:Fallback>
                <p:oleObj name="Equation" r:id="rId6" imgW="4609800" imgH="3390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630488"/>
                        <a:ext cx="4610100" cy="338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ja-JP" dirty="0"/>
              <a:t>Eigenvalues of the Hamiltonian</a:t>
            </a:r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373150"/>
              </p:ext>
            </p:extLst>
          </p:nvPr>
        </p:nvGraphicFramePr>
        <p:xfrm>
          <a:off x="6444208" y="2780928"/>
          <a:ext cx="1976437" cy="329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81080" imgH="3288960" progId="Equation.DSMT4">
                  <p:embed/>
                </p:oleObj>
              </mc:Choice>
              <mc:Fallback>
                <p:oleObj name="Equation" r:id="rId8" imgW="1981080" imgH="3288960" progId="Equation.DSMT4">
                  <p:embed/>
                  <p:pic>
                    <p:nvPicPr>
                      <p:cNvPr id="0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2780928"/>
                        <a:ext cx="1976437" cy="329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6876256" y="234888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Eigen vector</a:t>
            </a:r>
          </a:p>
        </p:txBody>
      </p:sp>
    </p:spTree>
    <p:extLst>
      <p:ext uri="{BB962C8B-B14F-4D97-AF65-F5344CB8AC3E}">
        <p14:creationId xmlns:p14="http://schemas.microsoft.com/office/powerpoint/2010/main" val="361577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オブジェクト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823914"/>
              </p:ext>
            </p:extLst>
          </p:nvPr>
        </p:nvGraphicFramePr>
        <p:xfrm>
          <a:off x="1475656" y="1196752"/>
          <a:ext cx="2814638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19160" imgH="799920" progId="Equation.DSMT4">
                  <p:embed/>
                </p:oleObj>
              </mc:Choice>
              <mc:Fallback>
                <p:oleObj name="Equation" r:id="rId2" imgW="2819160" imgH="799920" progId="Equation.DSMT4">
                  <p:embed/>
                  <p:pic>
                    <p:nvPicPr>
                      <p:cNvPr id="0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1196752"/>
                        <a:ext cx="2814638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539750" y="404813"/>
            <a:ext cx="7056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chemeClr val="tx2"/>
                </a:solidFill>
              </a:rPr>
              <a:t>Corresponding Eigen energy and </a:t>
            </a:r>
            <a:r>
              <a:rPr lang="en-US" altLang="ja-JP" sz="2400" dirty="0" err="1">
                <a:solidFill>
                  <a:schemeClr val="tx2"/>
                </a:solidFill>
              </a:rPr>
              <a:t>eigen</a:t>
            </a:r>
            <a:r>
              <a:rPr lang="en-US" altLang="ja-JP" sz="2400" dirty="0">
                <a:solidFill>
                  <a:schemeClr val="tx2"/>
                </a:solidFill>
              </a:rPr>
              <a:t> vector are</a:t>
            </a:r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4104" name="Rectangle 12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625349"/>
              </p:ext>
            </p:extLst>
          </p:nvPr>
        </p:nvGraphicFramePr>
        <p:xfrm>
          <a:off x="1735138" y="3068638"/>
          <a:ext cx="6869112" cy="329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83200" imgH="3288960" progId="Equation.DSMT4">
                  <p:embed/>
                </p:oleObj>
              </mc:Choice>
              <mc:Fallback>
                <p:oleObj name="Equation" r:id="rId4" imgW="6883200" imgH="3288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5138" y="3068638"/>
                        <a:ext cx="6869112" cy="329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395536" y="3645024"/>
            <a:ext cx="1282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Eigenvector</a:t>
            </a:r>
            <a:endParaRPr lang="ja-JP" altLang="en-US" dirty="0"/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249587"/>
              </p:ext>
            </p:extLst>
          </p:nvPr>
        </p:nvGraphicFramePr>
        <p:xfrm>
          <a:off x="1514475" y="1196975"/>
          <a:ext cx="2738438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43200" imgH="799920" progId="Equation.DSMT4">
                  <p:embed/>
                </p:oleObj>
              </mc:Choice>
              <mc:Fallback>
                <p:oleObj name="Equation" r:id="rId6" imgW="274320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4475" y="1196975"/>
                        <a:ext cx="2738438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420728" y="2461538"/>
            <a:ext cx="1407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Eigen-energy</a:t>
            </a:r>
            <a:endParaRPr lang="ja-JP" altLang="en-US" dirty="0"/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837819"/>
              </p:ext>
            </p:extLst>
          </p:nvPr>
        </p:nvGraphicFramePr>
        <p:xfrm>
          <a:off x="2699792" y="2477532"/>
          <a:ext cx="3413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720" imgH="406080" progId="Equation.DSMT4">
                  <p:embed/>
                </p:oleObj>
              </mc:Choice>
              <mc:Fallback>
                <p:oleObj name="Equation" r:id="rId8" imgW="3427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477532"/>
                        <a:ext cx="341312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3363547"/>
              </p:ext>
            </p:extLst>
          </p:nvPr>
        </p:nvGraphicFramePr>
        <p:xfrm>
          <a:off x="4932040" y="2485515"/>
          <a:ext cx="3794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80880" imgH="406080" progId="Equation.DSMT4">
                  <p:embed/>
                </p:oleObj>
              </mc:Choice>
              <mc:Fallback>
                <p:oleObj name="Equation" r:id="rId10" imgW="38088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2485515"/>
                        <a:ext cx="379412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229352"/>
              </p:ext>
            </p:extLst>
          </p:nvPr>
        </p:nvGraphicFramePr>
        <p:xfrm>
          <a:off x="7308304" y="2476996"/>
          <a:ext cx="3667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68280" imgH="406080" progId="Equation.DSMT4">
                  <p:embed/>
                </p:oleObj>
              </mc:Choice>
              <mc:Fallback>
                <p:oleObj name="Equation" r:id="rId12" imgW="36828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2476996"/>
                        <a:ext cx="366712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899433"/>
              </p:ext>
            </p:extLst>
          </p:nvPr>
        </p:nvGraphicFramePr>
        <p:xfrm>
          <a:off x="5508104" y="1412776"/>
          <a:ext cx="3378200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377880" imgH="609480" progId="Equation.DSMT4">
                  <p:embed/>
                </p:oleObj>
              </mc:Choice>
              <mc:Fallback>
                <p:oleObj name="Equation" r:id="rId14" imgW="337788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1412776"/>
                        <a:ext cx="3378200" cy="617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149746"/>
              </p:ext>
            </p:extLst>
          </p:nvPr>
        </p:nvGraphicFramePr>
        <p:xfrm>
          <a:off x="4788024" y="1556792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31640" imgH="266400" progId="Equation.DSMT4">
                  <p:embed/>
                </p:oleObj>
              </mc:Choice>
              <mc:Fallback>
                <p:oleObj name="Equation" r:id="rId16" imgW="43164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1556792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174825"/>
              </p:ext>
            </p:extLst>
          </p:nvPr>
        </p:nvGraphicFramePr>
        <p:xfrm>
          <a:off x="6372200" y="1412776"/>
          <a:ext cx="14351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34960" imgH="406080" progId="Equation.DSMT4">
                  <p:embed/>
                </p:oleObj>
              </mc:Choice>
              <mc:Fallback>
                <p:oleObj name="Equation" r:id="rId18" imgW="1434960" imgH="40608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00" y="1412776"/>
                        <a:ext cx="14351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359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5496247" y="1813550"/>
            <a:ext cx="257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intermolecular modes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14958" y="1799343"/>
            <a:ext cx="1717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mode-mode int. 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622670" y="1813550"/>
            <a:ext cx="278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intramolecular modes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158103" y="1399603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S-B int.</a:t>
            </a:r>
            <a:endParaRPr lang="ja-JP" altLang="en-US" sz="2400" dirty="0">
              <a:solidFill>
                <a:srgbClr val="00B0F0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1163" y="4083050"/>
            <a:ext cx="3710789" cy="2688028"/>
          </a:xfrm>
          <a:prstGeom prst="rect">
            <a:avLst/>
          </a:prstGeom>
        </p:spPr>
      </p:pic>
      <p:pic>
        <p:nvPicPr>
          <p:cNvPr id="10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629791" y="3039689"/>
            <a:ext cx="705959" cy="530345"/>
          </a:xfrm>
          <a:prstGeom prst="rect">
            <a:avLst/>
          </a:prstGeom>
        </p:spPr>
      </p:pic>
      <p:pic>
        <p:nvPicPr>
          <p:cNvPr id="11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61029" y="3076722"/>
            <a:ext cx="730058" cy="548452"/>
          </a:xfrm>
          <a:prstGeom prst="rect">
            <a:avLst/>
          </a:prstGeom>
        </p:spPr>
      </p:pic>
      <p:pic>
        <p:nvPicPr>
          <p:cNvPr id="14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181042" y="3134698"/>
            <a:ext cx="730058" cy="548452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7815705" y="4742190"/>
            <a:ext cx="1289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b="1" dirty="0">
                <a:solidFill>
                  <a:srgbClr val="FE385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Each mode: </a:t>
            </a:r>
          </a:p>
          <a:p>
            <a:r>
              <a:rPr lang="en-US" altLang="ja-JP" sz="1400" b="1" dirty="0">
                <a:solidFill>
                  <a:srgbClr val="FE385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different SDF!</a:t>
            </a:r>
            <a:endParaRPr lang="ja-JP" altLang="en-US" sz="1400" dirty="0">
              <a:solidFill>
                <a:srgbClr val="FE3859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96790" y="6058973"/>
            <a:ext cx="4390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 parameters &amp;           are obtained</a:t>
            </a:r>
          </a:p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from machine learning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693737" y="2167133"/>
          <a:ext cx="77565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226600" imgH="1143000" progId="Equation.DSMT4">
                  <p:embed/>
                </p:oleObj>
              </mc:Choice>
              <mc:Fallback>
                <p:oleObj name="Equation" r:id="rId17" imgW="11226600" imgH="1143000" progId="Equation.DSMT4">
                  <p:embed/>
                  <p:pic>
                    <p:nvPicPr>
                      <p:cNvPr id="1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737" y="2167133"/>
                        <a:ext cx="77565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H2O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37386" y="4148328"/>
            <a:ext cx="2432079" cy="1824059"/>
          </a:xfrm>
          <a:prstGeom prst="rect">
            <a:avLst/>
          </a:prstGeom>
        </p:spPr>
      </p:pic>
      <p:pic>
        <p:nvPicPr>
          <p:cNvPr id="23" name="T-Bend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155339" y="4424861"/>
            <a:ext cx="726874" cy="546058"/>
          </a:xfrm>
          <a:prstGeom prst="rect">
            <a:avLst/>
          </a:prstGeom>
        </p:spPr>
      </p:pic>
      <p:pic>
        <p:nvPicPr>
          <p:cNvPr id="24" name="Lib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113468" y="5185631"/>
            <a:ext cx="769932" cy="578406"/>
          </a:xfrm>
          <a:prstGeom prst="rect">
            <a:avLst/>
          </a:prstGeom>
        </p:spPr>
      </p:pic>
      <p:pic>
        <p:nvPicPr>
          <p:cNvPr id="21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591881" y="4063476"/>
            <a:ext cx="296390" cy="222661"/>
          </a:xfrm>
          <a:prstGeom prst="rect">
            <a:avLst/>
          </a:prstGeom>
        </p:spPr>
      </p:pic>
      <p:pic>
        <p:nvPicPr>
          <p:cNvPr id="22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159396" y="4351133"/>
            <a:ext cx="323716" cy="243190"/>
          </a:xfrm>
          <a:prstGeom prst="rect">
            <a:avLst/>
          </a:prstGeom>
        </p:spPr>
      </p:pic>
      <p:pic>
        <p:nvPicPr>
          <p:cNvPr id="25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7147478" y="5628831"/>
            <a:ext cx="277852" cy="208733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476236" y="751233"/>
            <a:ext cx="5014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S. Ueno and YT. JCTC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16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2099 (2020).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102903" y="264986"/>
            <a:ext cx="647544" cy="770236"/>
          </a:xfrm>
          <a:prstGeom prst="rect">
            <a:avLst/>
          </a:prstGeom>
        </p:spPr>
      </p:pic>
      <p:sp>
        <p:nvSpPr>
          <p:cNvPr id="26" name="タイトル 1"/>
          <p:cNvSpPr txBox="1">
            <a:spLocks/>
          </p:cNvSpPr>
          <p:nvPr/>
        </p:nvSpPr>
        <p:spPr>
          <a:xfrm>
            <a:off x="119321" y="16926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Brownian model </a:t>
            </a:r>
          </a:p>
        </p:txBody>
      </p:sp>
      <p:graphicFrame>
        <p:nvGraphicFramePr>
          <p:cNvPr id="29" name="Object 3">
            <a:extLst>
              <a:ext uri="{FF2B5EF4-FFF2-40B4-BE49-F238E27FC236}">
                <a16:creationId xmlns:a16="http://schemas.microsoft.com/office/drawing/2014/main" id="{9252AB23-8CF8-4FFC-BB7F-EEB1788C35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08737" y="2959813"/>
          <a:ext cx="3111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111480" imgH="787320" progId="Equation.DSMT4">
                  <p:embed/>
                </p:oleObj>
              </mc:Choice>
              <mc:Fallback>
                <p:oleObj name="Equation" r:id="rId23" imgW="3111480" imgH="787320" progId="Equation.DSMT4">
                  <p:embed/>
                  <p:pic>
                    <p:nvPicPr>
                      <p:cNvPr id="29" name="Object 3">
                        <a:extLst>
                          <a:ext uri="{FF2B5EF4-FFF2-40B4-BE49-F238E27FC236}">
                            <a16:creationId xmlns:a16="http://schemas.microsoft.com/office/drawing/2014/main" id="{9252AB23-8CF8-4FFC-BB7F-EEB1788C35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8737" y="2959813"/>
                        <a:ext cx="3111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">
            <a:extLst>
              <a:ext uri="{FF2B5EF4-FFF2-40B4-BE49-F238E27FC236}">
                <a16:creationId xmlns:a16="http://schemas.microsoft.com/office/drawing/2014/main" id="{E899470B-AAE4-49F6-AD72-F9D2C4139B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11760" y="6084495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34680" imgH="330120" progId="Equation.DSMT4">
                  <p:embed/>
                </p:oleObj>
              </mc:Choice>
              <mc:Fallback>
                <p:oleObj name="Equation" r:id="rId25" imgW="634680" imgH="330120" progId="Equation.DSMT4">
                  <p:embed/>
                  <p:pic>
                    <p:nvPicPr>
                      <p:cNvPr id="30" name="Object 3">
                        <a:extLst>
                          <a:ext uri="{FF2B5EF4-FFF2-40B4-BE49-F238E27FC236}">
                            <a16:creationId xmlns:a16="http://schemas.microsoft.com/office/drawing/2014/main" id="{E899470B-AAE4-49F6-AD72-F9D2C4139B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6084495"/>
                        <a:ext cx="63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T-Bend">
            <a:hlinkClick r:id="" action="ppaction://media"/>
            <a:extLst>
              <a:ext uri="{FF2B5EF4-FFF2-40B4-BE49-F238E27FC236}">
                <a16:creationId xmlns:a16="http://schemas.microsoft.com/office/drawing/2014/main" id="{E25C3421-70EF-4454-93EE-4C1291D069BB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365971" y="3054401"/>
            <a:ext cx="1032967" cy="776008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05FA493B-08EA-4B8B-937D-172453F83AB4}"/>
              </a:ext>
            </a:extLst>
          </p:cNvPr>
          <p:cNvSpPr txBox="1"/>
          <p:nvPr/>
        </p:nvSpPr>
        <p:spPr>
          <a:xfrm>
            <a:off x="1649607" y="1308592"/>
            <a:ext cx="47586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main system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F755F09D-E83C-4264-80FA-21E66A3780D5}"/>
              </a:ext>
            </a:extLst>
          </p:cNvPr>
          <p:cNvSpPr txBox="1"/>
          <p:nvPr/>
        </p:nvSpPr>
        <p:spPr>
          <a:xfrm>
            <a:off x="5409509" y="1371002"/>
            <a:ext cx="1717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4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Heat baths</a:t>
            </a:r>
          </a:p>
        </p:txBody>
      </p:sp>
      <p:sp>
        <p:nvSpPr>
          <p:cNvPr id="40" name="Line 9">
            <a:extLst>
              <a:ext uri="{FF2B5EF4-FFF2-40B4-BE49-F238E27FC236}">
                <a16:creationId xmlns:a16="http://schemas.microsoft.com/office/drawing/2014/main" id="{C77ED039-C8F4-4A3E-87FD-457161C8920B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9414" y="2907793"/>
            <a:ext cx="1080120" cy="8382"/>
          </a:xfrm>
          <a:prstGeom prst="line">
            <a:avLst/>
          </a:prstGeom>
          <a:noFill/>
          <a:ln w="25400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1" name="Line 12">
            <a:extLst>
              <a:ext uri="{FF2B5EF4-FFF2-40B4-BE49-F238E27FC236}">
                <a16:creationId xmlns:a16="http://schemas.microsoft.com/office/drawing/2014/main" id="{087792E3-7A7A-4EBF-BA4D-C4279B81D2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31182" y="2935248"/>
            <a:ext cx="1728192" cy="1928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80CF8758-428A-C358-A374-815F3A348C3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438843" y="3112355"/>
            <a:ext cx="1240390" cy="924486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E7EC37D8-EE0C-0777-970A-54222F8B8BA9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052" y="3691203"/>
            <a:ext cx="569723" cy="36653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8AC6293F-E6F0-5E73-F176-BDA08708C68F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264" y="3142843"/>
            <a:ext cx="576064" cy="35895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9CFD2638-0875-B8D0-599E-A37778DEE330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243" y="3107311"/>
            <a:ext cx="576064" cy="37061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5" name="Lib">
            <a:hlinkClick r:id="" action="ppaction://media"/>
            <a:extLst>
              <a:ext uri="{FF2B5EF4-FFF2-40B4-BE49-F238E27FC236}">
                <a16:creationId xmlns:a16="http://schemas.microsoft.com/office/drawing/2014/main" id="{F8DD01A7-AF63-49D3-9082-D1220E230E37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 rot="2674808">
            <a:off x="6960219" y="3027806"/>
            <a:ext cx="985087" cy="74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3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0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0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402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213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1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213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240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20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200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2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3" repeatCount="indefinite" fill="remove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104" repeatCount="indefinite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105" repeatCount="indefinite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106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107" repeatCount="indefinite" fill="remove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>
                <p:cTn id="108" repeatCount="indefinite" fill="remove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109" repeatCount="indefinite" fill="remove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110" repeatCount="indefinite" fill="remove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video>
              <p:cMediaNode vol="80000">
                <p:cTn id="111" repeatCount="indefinite" fill="remove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112" repeatCount="indefinite" fill="remove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video>
              <p:cMediaNode vol="80000">
                <p:cTn id="113" repeatCount="indefinite" fill="remove" display="0">
                  <p:stCondLst>
                    <p:cond delay="indefinite"/>
                  </p:stCondLst>
                </p:cTn>
                <p:tgtEl>
                  <p:spTgt spid="3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3694D7F6-B14C-49DD-BEBD-29601341B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641748"/>
            <a:ext cx="5646519" cy="461830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132686"/>
            <a:ext cx="9145016" cy="1143000"/>
          </a:xfrm>
        </p:spPr>
        <p:txBody>
          <a:bodyPr/>
          <a:lstStyle/>
          <a:p>
            <a:r>
              <a:rPr kumimoji="1" lang="en-US" altLang="ja-JP" sz="4000" dirty="0"/>
              <a:t>WWW site for program language</a:t>
            </a:r>
            <a:endParaRPr kumimoji="1" lang="ja-JP" altLang="en-US" sz="4000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314565" y="1124744"/>
            <a:ext cx="8229600" cy="4495800"/>
          </a:xfrm>
        </p:spPr>
        <p:txBody>
          <a:bodyPr/>
          <a:lstStyle/>
          <a:p>
            <a:r>
              <a:rPr lang="en-US" altLang="ja-JP" u="sng" dirty="0"/>
              <a:t>https://ideone.com/</a:t>
            </a:r>
            <a:endParaRPr lang="ja-JP" altLang="ja-JP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1030017" y="5085184"/>
            <a:ext cx="89281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Chose Python3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, FORTRAN, C++, </a:t>
            </a:r>
            <a:r>
              <a:rPr lang="en-US" altLang="ja-JP" dirty="0" err="1">
                <a:solidFill>
                  <a:srgbClr val="FF0000"/>
                </a:solidFill>
              </a:rPr>
              <a:t>etc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円/楕円 6"/>
          <p:cNvSpPr/>
          <p:nvPr/>
        </p:nvSpPr>
        <p:spPr bwMode="auto">
          <a:xfrm>
            <a:off x="107504" y="4653136"/>
            <a:ext cx="864096" cy="56311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5933857" y="3284984"/>
            <a:ext cx="2766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Can run small program only</a:t>
            </a:r>
            <a:endParaRPr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5232021" y="1539462"/>
            <a:ext cx="36248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https://try.jupyter.org/</a:t>
            </a:r>
            <a:endParaRPr lang="ja-JP" altLang="en-US" sz="2800" dirty="0"/>
          </a:p>
        </p:txBody>
      </p:sp>
      <p:sp>
        <p:nvSpPr>
          <p:cNvPr id="9" name="正方形/長方形 8"/>
          <p:cNvSpPr/>
          <p:nvPr/>
        </p:nvSpPr>
        <p:spPr>
          <a:xfrm>
            <a:off x="5220072" y="1250042"/>
            <a:ext cx="2632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Following only for Python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446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36512" y="2292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An Example of program (</a:t>
            </a:r>
            <a:r>
              <a:rPr kumimoji="1" lang="en-US" altLang="ja-JP" sz="4400" dirty="0"/>
              <a:t>Python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843808" y="1700808"/>
            <a:ext cx="410150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err="1"/>
              <a:t>dt</a:t>
            </a:r>
            <a:r>
              <a:rPr lang="en-US" altLang="ja-JP" sz="2400" dirty="0"/>
              <a:t> = 0.01</a:t>
            </a:r>
          </a:p>
          <a:p>
            <a:r>
              <a:rPr lang="ja-JP" altLang="en-US" sz="2400" dirty="0"/>
              <a:t>for i in range(1,10)</a:t>
            </a:r>
            <a:r>
              <a:rPr lang="ja-JP" altLang="en-US" sz="2400" dirty="0">
                <a:solidFill>
                  <a:srgbClr val="FF0000"/>
                </a:solidFill>
              </a:rPr>
              <a:t>:</a:t>
            </a:r>
            <a:r>
              <a:rPr lang="ja-JP" altLang="en-US" sz="2400" dirty="0"/>
              <a:t>  </a:t>
            </a:r>
            <a:r>
              <a:rPr lang="en-US" altLang="ja-JP" sz="2400" dirty="0"/>
              <a:t>#</a:t>
            </a:r>
            <a:r>
              <a:rPr lang="ja-JP" altLang="en-US" sz="2400" dirty="0">
                <a:latin typeface="Arial" panose="020B0604020202020204" pitchFamily="34" charset="0"/>
              </a:rPr>
              <a:t> </a:t>
            </a:r>
            <a:r>
              <a:rPr lang="en-US" altLang="ja-JP" sz="2400" dirty="0" err="1">
                <a:latin typeface="Arial" panose="020B0604020202020204" pitchFamily="34" charset="0"/>
              </a:rPr>
              <a:t>i</a:t>
            </a:r>
            <a:r>
              <a:rPr lang="en-US" altLang="ja-JP" sz="2400" dirty="0">
                <a:latin typeface="Arial" panose="020B0604020202020204" pitchFamily="34" charset="0"/>
              </a:rPr>
              <a:t>=1,…10</a:t>
            </a:r>
          </a:p>
          <a:p>
            <a:r>
              <a:rPr lang="en-US" altLang="ja-JP" sz="2400" dirty="0">
                <a:solidFill>
                  <a:srgbClr val="FFFF00"/>
                </a:solidFill>
                <a:latin typeface="Arial" panose="020B0604020202020204" pitchFamily="34" charset="0"/>
              </a:rPr>
              <a:t>	</a:t>
            </a:r>
            <a:r>
              <a:rPr lang="fr-FR" altLang="ja-JP" sz="2400" dirty="0"/>
              <a:t>t = i*dt	</a:t>
            </a:r>
          </a:p>
          <a:p>
            <a:r>
              <a:rPr lang="en-US" altLang="ja-JP" sz="2400" dirty="0"/>
              <a:t>	</a:t>
            </a:r>
            <a:r>
              <a:rPr lang="fr-FR" altLang="ja-JP" sz="2400" dirty="0"/>
              <a:t>y = t**2</a:t>
            </a:r>
          </a:p>
          <a:p>
            <a:r>
              <a:rPr lang="fr-FR" altLang="ja-JP" sz="2400" dirty="0"/>
              <a:t>	print(t, y)</a:t>
            </a:r>
            <a:endParaRPr lang="ja-JP" altLang="en-US" sz="2400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AB9631A-2D82-465B-BEB2-C2205E0E3DE4}"/>
              </a:ext>
            </a:extLst>
          </p:cNvPr>
          <p:cNvSpPr/>
          <p:nvPr/>
        </p:nvSpPr>
        <p:spPr>
          <a:xfrm>
            <a:off x="2915816" y="2492896"/>
            <a:ext cx="864096" cy="1008112"/>
          </a:xfrm>
          <a:prstGeom prst="rect">
            <a:avLst/>
          </a:prstGeom>
          <a:solidFill>
            <a:srgbClr val="FFFF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0C12BB5-E595-4462-A133-10B86FCCFEB8}"/>
              </a:ext>
            </a:extLst>
          </p:cNvPr>
          <p:cNvSpPr txBox="1"/>
          <p:nvPr/>
        </p:nvSpPr>
        <p:spPr>
          <a:xfrm flipH="1">
            <a:off x="1403648" y="3773379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Must use Tab (not space)</a:t>
            </a:r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DD0C6C10-986E-42A6-974F-ABEA64C6DF74}"/>
              </a:ext>
            </a:extLst>
          </p:cNvPr>
          <p:cNvCxnSpPr>
            <a:cxnSpLocks/>
            <a:stCxn id="5" idx="0"/>
          </p:cNvCxnSpPr>
          <p:nvPr/>
        </p:nvCxnSpPr>
        <p:spPr>
          <a:xfrm flipV="1">
            <a:off x="2159732" y="2852936"/>
            <a:ext cx="1332148" cy="920443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762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C40EA23A-A4D7-4132-9736-4E32CB4B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1142"/>
            <a:ext cx="6587123" cy="3834900"/>
          </a:xfrm>
          <a:prstGeom prst="rect">
            <a:avLst/>
          </a:prstGeom>
        </p:spPr>
      </p:pic>
      <p:sp>
        <p:nvSpPr>
          <p:cNvPr id="3" name="円/楕円 2"/>
          <p:cNvSpPr/>
          <p:nvPr/>
        </p:nvSpPr>
        <p:spPr bwMode="auto">
          <a:xfrm>
            <a:off x="5868144" y="3310918"/>
            <a:ext cx="1157300" cy="635124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483768" y="1333854"/>
            <a:ext cx="89281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Enter program</a:t>
            </a:r>
          </a:p>
          <a:p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7236296" y="3429000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Click to run </a:t>
            </a:r>
          </a:p>
          <a:p>
            <a:r>
              <a:rPr lang="en-US" altLang="ja-JP" dirty="0"/>
              <a:t>the program</a:t>
            </a:r>
            <a:endParaRPr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0C89CE9F-36A1-437D-A7E3-5AC736BB0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21" y="3975660"/>
            <a:ext cx="6696744" cy="2781881"/>
          </a:xfrm>
          <a:prstGeom prst="rect">
            <a:avLst/>
          </a:prstGeom>
        </p:spPr>
      </p:pic>
      <p:sp>
        <p:nvSpPr>
          <p:cNvPr id="14" name="円/楕円 2">
            <a:extLst>
              <a:ext uri="{FF2B5EF4-FFF2-40B4-BE49-F238E27FC236}">
                <a16:creationId xmlns:a16="http://schemas.microsoft.com/office/drawing/2014/main" id="{4DD252D9-F9DF-49CB-9B01-791751D91D34}"/>
              </a:ext>
            </a:extLst>
          </p:cNvPr>
          <p:cNvSpPr/>
          <p:nvPr/>
        </p:nvSpPr>
        <p:spPr bwMode="auto">
          <a:xfrm>
            <a:off x="64690" y="3340536"/>
            <a:ext cx="1157300" cy="635124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73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843808" y="260648"/>
            <a:ext cx="7721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sz="3600" dirty="0"/>
              <a:t>Python program</a:t>
            </a:r>
            <a:br>
              <a:rPr kumimoji="1" lang="en-US" altLang="ja-JP" sz="3600" dirty="0"/>
            </a:br>
            <a:r>
              <a:rPr lang="en-US" altLang="ja-JP" sz="2000" dirty="0"/>
              <a:t>(Eigen vector, Eigen values of H.O)</a:t>
            </a:r>
            <a:br>
              <a:rPr kumimoji="1" lang="en-US" altLang="ja-JP" sz="2000" dirty="0"/>
            </a:br>
            <a:r>
              <a:rPr lang="en-US" altLang="ja-JP" sz="2000" dirty="0"/>
              <a:t>Plot </a:t>
            </a:r>
            <a:r>
              <a:rPr lang="en-US" altLang="ja-JP" sz="2000" dirty="0" err="1"/>
              <a:t>eigen</a:t>
            </a:r>
            <a:r>
              <a:rPr lang="en-US" altLang="ja-JP" sz="2000" dirty="0"/>
              <a:t> value and </a:t>
            </a:r>
            <a:r>
              <a:rPr lang="en-US" altLang="ja-JP" sz="2000" dirty="0" err="1"/>
              <a:t>eigen</a:t>
            </a:r>
            <a:r>
              <a:rPr lang="en-US" altLang="ja-JP" sz="2000" dirty="0"/>
              <a:t> functions</a:t>
            </a:r>
            <a:endParaRPr kumimoji="1" lang="ja-JP" altLang="en-US" sz="2000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-6719500" y="3309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			</a:t>
            </a: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611560" y="404664"/>
            <a:ext cx="811864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/>
              <a:t>import </a:t>
            </a:r>
            <a:r>
              <a:rPr lang="en-US" altLang="ja-JP" sz="1200" dirty="0" err="1"/>
              <a:t>numpy</a:t>
            </a:r>
            <a:r>
              <a:rPr lang="en-US" altLang="ja-JP" sz="1200" dirty="0"/>
              <a:t> as np</a:t>
            </a:r>
          </a:p>
          <a:p>
            <a:r>
              <a:rPr lang="en-US" altLang="ja-JP" sz="1200" dirty="0"/>
              <a:t>from </a:t>
            </a:r>
            <a:r>
              <a:rPr lang="en-US" altLang="ja-JP" sz="1200" dirty="0" err="1"/>
              <a:t>numpy</a:t>
            </a:r>
            <a:r>
              <a:rPr lang="en-US" altLang="ja-JP" sz="1200" dirty="0"/>
              <a:t> import </a:t>
            </a:r>
            <a:r>
              <a:rPr lang="en-US" altLang="ja-JP" sz="1200" dirty="0" err="1"/>
              <a:t>linalg</a:t>
            </a:r>
            <a:r>
              <a:rPr lang="en-US" altLang="ja-JP" sz="1200" dirty="0"/>
              <a:t> as la</a:t>
            </a:r>
          </a:p>
          <a:p>
            <a:r>
              <a:rPr lang="en-US" altLang="ja-JP" sz="1200" dirty="0"/>
              <a:t>N = 500             </a:t>
            </a:r>
          </a:p>
          <a:p>
            <a:r>
              <a:rPr lang="en-US" altLang="ja-JP" sz="1200" dirty="0" err="1"/>
              <a:t>qmax</a:t>
            </a:r>
            <a:r>
              <a:rPr lang="en-US" altLang="ja-JP" sz="1200" dirty="0"/>
              <a:t> = 5.</a:t>
            </a:r>
          </a:p>
          <a:p>
            <a:r>
              <a:rPr lang="en-US" altLang="ja-JP" sz="1200" dirty="0" err="1"/>
              <a:t>qmin</a:t>
            </a:r>
            <a:r>
              <a:rPr lang="en-US" altLang="ja-JP" sz="1200" dirty="0"/>
              <a:t> = - </a:t>
            </a:r>
            <a:r>
              <a:rPr lang="en-US" altLang="ja-JP" sz="1200" dirty="0" err="1"/>
              <a:t>qmax</a:t>
            </a:r>
            <a:endParaRPr lang="en-US" altLang="ja-JP" sz="1200" dirty="0"/>
          </a:p>
          <a:p>
            <a:r>
              <a:rPr lang="en-US" altLang="ja-JP" sz="1200" dirty="0" err="1"/>
              <a:t>dq</a:t>
            </a:r>
            <a:r>
              <a:rPr lang="en-US" altLang="ja-JP" sz="1200" dirty="0"/>
              <a:t> = (</a:t>
            </a:r>
            <a:r>
              <a:rPr lang="en-US" altLang="ja-JP" sz="1200" dirty="0" err="1"/>
              <a:t>qmax</a:t>
            </a:r>
            <a:r>
              <a:rPr lang="en-US" altLang="ja-JP" sz="1200" dirty="0"/>
              <a:t> - </a:t>
            </a:r>
            <a:r>
              <a:rPr lang="en-US" altLang="ja-JP" sz="1200" dirty="0" err="1"/>
              <a:t>qmin</a:t>
            </a:r>
            <a:r>
              <a:rPr lang="en-US" altLang="ja-JP" sz="1200" dirty="0"/>
              <a:t>) / (N-1)</a:t>
            </a:r>
          </a:p>
          <a:p>
            <a:r>
              <a:rPr lang="en-US" altLang="ja-JP" sz="1200" dirty="0"/>
              <a:t>epsilon = 0.5/</a:t>
            </a:r>
            <a:r>
              <a:rPr lang="en-US" altLang="ja-JP" sz="1200" dirty="0" err="1"/>
              <a:t>dq</a:t>
            </a:r>
            <a:r>
              <a:rPr lang="en-US" altLang="ja-JP" sz="1200" dirty="0"/>
              <a:t>/</a:t>
            </a:r>
            <a:r>
              <a:rPr lang="en-US" altLang="ja-JP" sz="1200" dirty="0" err="1"/>
              <a:t>dq</a:t>
            </a:r>
            <a:endParaRPr lang="en-US" altLang="ja-JP" sz="1200" dirty="0"/>
          </a:p>
          <a:p>
            <a:r>
              <a:rPr lang="en-US" altLang="ja-JP" sz="1200" dirty="0"/>
              <a:t>M = </a:t>
            </a:r>
            <a:r>
              <a:rPr lang="en-US" altLang="ja-JP" sz="1200" dirty="0" err="1"/>
              <a:t>np.zeros</a:t>
            </a:r>
            <a:r>
              <a:rPr lang="en-US" altLang="ja-JP" sz="1200" dirty="0"/>
              <a:t>((N,N))</a:t>
            </a:r>
          </a:p>
          <a:p>
            <a:r>
              <a:rPr lang="en-US" altLang="ja-JP" sz="1200" dirty="0"/>
              <a:t>U = </a:t>
            </a:r>
            <a:r>
              <a:rPr lang="en-US" altLang="ja-JP" sz="1200" dirty="0" err="1"/>
              <a:t>np.zeros</a:t>
            </a:r>
            <a:r>
              <a:rPr lang="en-US" altLang="ja-JP" sz="1200" dirty="0"/>
              <a:t>(N)</a:t>
            </a:r>
          </a:p>
          <a:p>
            <a:r>
              <a:rPr lang="en-US" altLang="ja-JP" sz="1200" dirty="0"/>
              <a:t>q = </a:t>
            </a:r>
            <a:r>
              <a:rPr lang="en-US" altLang="ja-JP" sz="1200" dirty="0" err="1"/>
              <a:t>np.zeros</a:t>
            </a:r>
            <a:r>
              <a:rPr lang="en-US" altLang="ja-JP" sz="1200" dirty="0"/>
              <a:t>(N)</a:t>
            </a:r>
          </a:p>
          <a:p>
            <a:r>
              <a:rPr lang="en-US" altLang="ja-JP" sz="1200" dirty="0"/>
              <a:t>for 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 in range(0 , N):</a:t>
            </a:r>
          </a:p>
          <a:p>
            <a:r>
              <a:rPr lang="en-US" altLang="ja-JP" sz="1200" dirty="0"/>
              <a:t>	q[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 = </a:t>
            </a:r>
            <a:r>
              <a:rPr lang="en-US" altLang="ja-JP" sz="1200" dirty="0" err="1"/>
              <a:t>qmin</a:t>
            </a:r>
            <a:r>
              <a:rPr lang="en-US" altLang="ja-JP" sz="1200" dirty="0"/>
              <a:t> + </a:t>
            </a:r>
            <a:r>
              <a:rPr lang="en-US" altLang="ja-JP" sz="1200" dirty="0" err="1"/>
              <a:t>dq</a:t>
            </a:r>
            <a:r>
              <a:rPr lang="en-US" altLang="ja-JP" sz="1200" dirty="0"/>
              <a:t> * </a:t>
            </a:r>
            <a:r>
              <a:rPr lang="en-US" altLang="ja-JP" sz="1200" dirty="0" err="1"/>
              <a:t>val</a:t>
            </a:r>
            <a:endParaRPr lang="en-US" altLang="ja-JP" sz="1200" dirty="0"/>
          </a:p>
          <a:p>
            <a:r>
              <a:rPr lang="en-US" altLang="ja-JP" sz="1200" dirty="0"/>
              <a:t>	U[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 = 0.5 * q[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 * q[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</a:t>
            </a:r>
          </a:p>
          <a:p>
            <a:endParaRPr lang="en-US" altLang="ja-JP" sz="1200" dirty="0"/>
          </a:p>
          <a:p>
            <a:r>
              <a:rPr lang="en-US" altLang="ja-JP" sz="1200" dirty="0"/>
              <a:t>M[0][0] = 2 *epsilon + U[0] </a:t>
            </a:r>
          </a:p>
          <a:p>
            <a:r>
              <a:rPr lang="en-US" altLang="ja-JP" sz="1200" dirty="0"/>
              <a:t>M[0][1] = - epsilon</a:t>
            </a:r>
          </a:p>
          <a:p>
            <a:endParaRPr lang="en-US" altLang="ja-JP" sz="1200" dirty="0"/>
          </a:p>
          <a:p>
            <a:r>
              <a:rPr lang="en-US" altLang="ja-JP" sz="1200" dirty="0"/>
              <a:t>for 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 in range(1 , N-1):</a:t>
            </a:r>
          </a:p>
          <a:p>
            <a:r>
              <a:rPr lang="en-US" altLang="ja-JP" sz="1200" dirty="0"/>
              <a:t>	M[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][val-1] = - epsilon</a:t>
            </a:r>
          </a:p>
          <a:p>
            <a:r>
              <a:rPr lang="en-US" altLang="ja-JP" sz="1200" dirty="0"/>
              <a:t>	M[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 = 2 * epsilon + U[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</a:t>
            </a:r>
          </a:p>
          <a:p>
            <a:r>
              <a:rPr lang="en-US" altLang="ja-JP" sz="1200" dirty="0"/>
              <a:t>	M[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][val+1] = - epsilon</a:t>
            </a:r>
          </a:p>
          <a:p>
            <a:endParaRPr lang="en-US" altLang="ja-JP" sz="1200" dirty="0"/>
          </a:p>
          <a:p>
            <a:r>
              <a:rPr lang="en-US" altLang="ja-JP" sz="1200" dirty="0"/>
              <a:t>M[N-1][N-2] = - epsilon</a:t>
            </a:r>
          </a:p>
          <a:p>
            <a:r>
              <a:rPr lang="en-US" altLang="ja-JP" sz="1200" dirty="0"/>
              <a:t>M[N-1][N-1] = 2 * epsilon + U[N-1]</a:t>
            </a:r>
          </a:p>
          <a:p>
            <a:endParaRPr lang="en-US" altLang="ja-JP" sz="1200" dirty="0"/>
          </a:p>
          <a:p>
            <a:r>
              <a:rPr lang="en-US" altLang="ja-JP" sz="1200" dirty="0" err="1"/>
              <a:t>eg</a:t>
            </a:r>
            <a:r>
              <a:rPr lang="en-US" altLang="ja-JP" sz="1200" dirty="0"/>
              <a:t> , </a:t>
            </a:r>
            <a:r>
              <a:rPr lang="en-US" altLang="ja-JP" sz="1200" dirty="0" err="1"/>
              <a:t>vt</a:t>
            </a:r>
            <a:r>
              <a:rPr lang="en-US" altLang="ja-JP" sz="1200" dirty="0"/>
              <a:t> = </a:t>
            </a:r>
            <a:r>
              <a:rPr lang="en-US" altLang="ja-JP" sz="1200" dirty="0" err="1"/>
              <a:t>la.eigh</a:t>
            </a:r>
            <a:r>
              <a:rPr lang="en-US" altLang="ja-JP" sz="1200" dirty="0"/>
              <a:t>(M)</a:t>
            </a:r>
          </a:p>
          <a:p>
            <a:r>
              <a:rPr lang="en-US" altLang="ja-JP" sz="1200" dirty="0"/>
              <a:t>print("eigenvalue")</a:t>
            </a:r>
          </a:p>
          <a:p>
            <a:r>
              <a:rPr lang="en-US" altLang="ja-JP" sz="1200" dirty="0"/>
              <a:t>print(</a:t>
            </a:r>
            <a:r>
              <a:rPr lang="en-US" altLang="ja-JP" sz="1200" dirty="0" err="1"/>
              <a:t>eg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for 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 in range(0 , N):</a:t>
            </a:r>
          </a:p>
          <a:p>
            <a:r>
              <a:rPr lang="en-US" altLang="ja-JP" sz="1200" dirty="0"/>
              <a:t>	print(q[</a:t>
            </a:r>
            <a:r>
              <a:rPr lang="en-US" altLang="ja-JP" sz="1200" dirty="0" err="1"/>
              <a:t>val</a:t>
            </a:r>
            <a:r>
              <a:rPr lang="en-US" altLang="ja-JP" sz="1200" dirty="0"/>
              <a:t>] , </a:t>
            </a:r>
            <a:r>
              <a:rPr lang="en-US" altLang="ja-JP" sz="1200" dirty="0" err="1"/>
              <a:t>vt.T</a:t>
            </a:r>
            <a:r>
              <a:rPr lang="en-US" altLang="ja-JP" sz="1200" dirty="0"/>
              <a:t>[0,val] , </a:t>
            </a:r>
            <a:r>
              <a:rPr lang="en-US" altLang="ja-JP" sz="1200" dirty="0" err="1"/>
              <a:t>vt.T</a:t>
            </a:r>
            <a:r>
              <a:rPr lang="en-US" altLang="ja-JP" sz="1200" dirty="0"/>
              <a:t>[1,val] , </a:t>
            </a:r>
            <a:r>
              <a:rPr lang="en-US" altLang="ja-JP" sz="1200" dirty="0" err="1"/>
              <a:t>vt.T</a:t>
            </a:r>
            <a:r>
              <a:rPr lang="en-US" altLang="ja-JP" sz="1200" dirty="0"/>
              <a:t>[2,val] , </a:t>
            </a:r>
            <a:r>
              <a:rPr lang="en-US" altLang="ja-JP" sz="1200" dirty="0" err="1"/>
              <a:t>vt.T</a:t>
            </a:r>
            <a:r>
              <a:rPr lang="en-US" altLang="ja-JP" sz="1200" dirty="0"/>
              <a:t>[3,val])</a:t>
            </a:r>
          </a:p>
          <a:p>
            <a:endParaRPr lang="en-US" altLang="ja-JP" sz="1400" dirty="0"/>
          </a:p>
          <a:p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373528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577800"/>
            <a:ext cx="906780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51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4104" name="Rectangle 12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94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/>
              <a:t>Examples of eigen-energies &amp; vectors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043608" y="1484784"/>
            <a:ext cx="2597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Harmonic potential</a:t>
            </a:r>
            <a:endParaRPr lang="ja-JP" altLang="en-US" sz="2400" dirty="0"/>
          </a:p>
        </p:txBody>
      </p:sp>
      <p:sp>
        <p:nvSpPr>
          <p:cNvPr id="16" name="正方形/長方形 15"/>
          <p:cNvSpPr/>
          <p:nvPr/>
        </p:nvSpPr>
        <p:spPr>
          <a:xfrm>
            <a:off x="5482160" y="1527175"/>
            <a:ext cx="2831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Square well potential</a:t>
            </a:r>
            <a:endParaRPr lang="ja-JP" altLang="en-US" sz="2400" dirty="0"/>
          </a:p>
        </p:txBody>
      </p:sp>
      <p:pic>
        <p:nvPicPr>
          <p:cNvPr id="60447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3528392" cy="4503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49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40" y="2020056"/>
            <a:ext cx="2952328" cy="4361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645EDCD3-978A-46DC-B27A-DBC29AE59C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04" y="1988840"/>
            <a:ext cx="3516679" cy="4536504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2DD1E0BF-3A1F-44E3-8127-5DCDC8F269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741" y="1988840"/>
            <a:ext cx="2784668" cy="450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450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12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248425"/>
              </p:ext>
            </p:extLst>
          </p:nvPr>
        </p:nvGraphicFramePr>
        <p:xfrm>
          <a:off x="108123" y="1844824"/>
          <a:ext cx="4470400" cy="337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70120" imgH="3377880" progId="Equation.DSMT4">
                  <p:embed/>
                </p:oleObj>
              </mc:Choice>
              <mc:Fallback>
                <p:oleObj name="Equation" r:id="rId2" imgW="4470120" imgH="3377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23" y="1844824"/>
                        <a:ext cx="4470400" cy="3370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779526"/>
              </p:ext>
            </p:extLst>
          </p:nvPr>
        </p:nvGraphicFramePr>
        <p:xfrm>
          <a:off x="1016000" y="5732463"/>
          <a:ext cx="1231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31560" imgH="406080" progId="Equation.DSMT4">
                  <p:embed/>
                </p:oleObj>
              </mc:Choice>
              <mc:Fallback>
                <p:oleObj name="Equation" r:id="rId4" imgW="12315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5732463"/>
                        <a:ext cx="1231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827584" y="1268760"/>
            <a:ext cx="7056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chemeClr val="tx2"/>
                </a:solidFill>
              </a:rPr>
              <a:t>Arrange the square matrix using eigenvectors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786875"/>
              </p:ext>
            </p:extLst>
          </p:nvPr>
        </p:nvGraphicFramePr>
        <p:xfrm>
          <a:off x="107504" y="1844824"/>
          <a:ext cx="3702050" cy="338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708360" imgH="3377880" progId="Equation.DSMT4">
                  <p:embed/>
                </p:oleObj>
              </mc:Choice>
              <mc:Fallback>
                <p:oleObj name="Equation" r:id="rId6" imgW="3708360" imgH="3377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844824"/>
                        <a:ext cx="3702050" cy="338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9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dirty="0"/>
              <a:t>Unitary Matrix</a:t>
            </a:r>
            <a:endParaRPr lang="ja-JP" altLang="en-US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679416"/>
              </p:ext>
            </p:extLst>
          </p:nvPr>
        </p:nvGraphicFramePr>
        <p:xfrm>
          <a:off x="3015037" y="5805264"/>
          <a:ext cx="1320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20480" imgH="406080" progId="Equation.DSMT4">
                  <p:embed/>
                </p:oleObj>
              </mc:Choice>
              <mc:Fallback>
                <p:oleObj name="Equation" r:id="rId8" imgW="1320480" imgH="406080" progId="Equation.DSMT4">
                  <p:embed/>
                  <p:pic>
                    <p:nvPicPr>
                      <p:cNvPr id="0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5037" y="5805264"/>
                        <a:ext cx="13208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4861534" y="5589240"/>
            <a:ext cx="5260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chemeClr val="tx2"/>
                </a:solidFill>
              </a:rPr>
              <a:t>Adjoint</a:t>
            </a:r>
            <a:r>
              <a:rPr lang="en-US" sz="2400" dirty="0">
                <a:solidFill>
                  <a:schemeClr val="tx2"/>
                </a:solidFill>
              </a:rPr>
              <a:t> matrix: </a:t>
            </a:r>
            <a:r>
              <a:rPr lang="en-US" sz="2000" dirty="0">
                <a:solidFill>
                  <a:schemeClr val="tx2"/>
                </a:solidFill>
              </a:rPr>
              <a:t>Hermitian Conjugate</a:t>
            </a:r>
          </a:p>
          <a:p>
            <a:r>
              <a:rPr lang="en-US" sz="2000" dirty="0">
                <a:solidFill>
                  <a:schemeClr val="tx2"/>
                </a:solidFill>
              </a:rPr>
              <a:t>or Conjugate transposed matrix</a:t>
            </a:r>
          </a:p>
          <a:p>
            <a:endParaRPr lang="en-US" sz="2000" dirty="0">
              <a:solidFill>
                <a:schemeClr val="tx2"/>
              </a:solidFill>
            </a:endParaRPr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595798"/>
              </p:ext>
            </p:extLst>
          </p:nvPr>
        </p:nvGraphicFramePr>
        <p:xfrm>
          <a:off x="4572000" y="1844824"/>
          <a:ext cx="4597400" cy="342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597200" imgH="3429000" progId="Equation.DSMT4">
                  <p:embed/>
                </p:oleObj>
              </mc:Choice>
              <mc:Fallback>
                <p:oleObj name="Equation" r:id="rId10" imgW="4597200" imgH="342900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844824"/>
                        <a:ext cx="4597400" cy="3421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0" y="1772816"/>
            <a:ext cx="9143999" cy="3575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066500"/>
              </p:ext>
            </p:extLst>
          </p:nvPr>
        </p:nvGraphicFramePr>
        <p:xfrm>
          <a:off x="609600" y="2132856"/>
          <a:ext cx="7924800" cy="301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924680" imgH="3022560" progId="Equation.DSMT4">
                  <p:embed/>
                </p:oleObj>
              </mc:Choice>
              <mc:Fallback>
                <p:oleObj name="Equation" r:id="rId12" imgW="7924680" imgH="3022560" progId="Equation.DSMT4">
                  <p:embed/>
                  <p:pic>
                    <p:nvPicPr>
                      <p:cNvPr id="0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132856"/>
                        <a:ext cx="7924800" cy="301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072202"/>
              </p:ext>
            </p:extLst>
          </p:nvPr>
        </p:nvGraphicFramePr>
        <p:xfrm>
          <a:off x="2641303" y="2132856"/>
          <a:ext cx="3429000" cy="306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429000" imgH="3073320" progId="Equation.DSMT4">
                  <p:embed/>
                </p:oleObj>
              </mc:Choice>
              <mc:Fallback>
                <p:oleObj name="Equation" r:id="rId14" imgW="3429000" imgH="3073320" progId="Equation.DSMT4">
                  <p:embed/>
                  <p:pic>
                    <p:nvPicPr>
                      <p:cNvPr id="0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1303" y="2132856"/>
                        <a:ext cx="3429000" cy="306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図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67417" y="111851"/>
            <a:ext cx="1633209" cy="1399893"/>
          </a:xfrm>
          <a:prstGeom prst="rect">
            <a:avLst/>
          </a:prstGeom>
        </p:spPr>
      </p:pic>
      <p:sp>
        <p:nvSpPr>
          <p:cNvPr id="15" name="正方形/長方形 14"/>
          <p:cNvSpPr/>
          <p:nvPr/>
        </p:nvSpPr>
        <p:spPr>
          <a:xfrm>
            <a:off x="7276394" y="1495476"/>
            <a:ext cx="12119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200" b="1" dirty="0"/>
              <a:t>Charles Hermite</a:t>
            </a:r>
            <a:endParaRPr lang="en-US" altLang="ja-JP" sz="1200" b="1" dirty="0"/>
          </a:p>
          <a:p>
            <a:r>
              <a:rPr lang="ja-JP" altLang="en-US" sz="1200" b="1" dirty="0"/>
              <a:t>１８２２－１９０１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6932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 animBg="1"/>
      <p:bldP spid="11" grpId="1" animBg="1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547838" y="476672"/>
            <a:ext cx="7056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chemeClr val="tx2"/>
                </a:solidFill>
              </a:rPr>
              <a:t>Then </a:t>
            </a:r>
          </a:p>
        </p:txBody>
      </p:sp>
      <p:sp>
        <p:nvSpPr>
          <p:cNvPr id="4104" name="Rectangle 12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ja-JP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82791"/>
              </p:ext>
            </p:extLst>
          </p:nvPr>
        </p:nvGraphicFramePr>
        <p:xfrm>
          <a:off x="5578475" y="3232150"/>
          <a:ext cx="3079750" cy="276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85920" imgH="2755800" progId="Equation.DSMT4">
                  <p:embed/>
                </p:oleObj>
              </mc:Choice>
              <mc:Fallback>
                <p:oleObj name="Equation" r:id="rId2" imgW="3085920" imgH="275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8475" y="3232150"/>
                        <a:ext cx="3079750" cy="2760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17356"/>
              </p:ext>
            </p:extLst>
          </p:nvPr>
        </p:nvGraphicFramePr>
        <p:xfrm>
          <a:off x="3131840" y="2060848"/>
          <a:ext cx="178911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90640" imgH="368280" progId="Equation.DSMT4">
                  <p:embed/>
                </p:oleObj>
              </mc:Choice>
              <mc:Fallback>
                <p:oleObj name="Equation" r:id="rId4" imgW="179064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2060848"/>
                        <a:ext cx="1789112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1301992" y="2073440"/>
            <a:ext cx="138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solidFill>
                  <a:schemeClr val="tx2"/>
                </a:solidFill>
              </a:rPr>
              <a:t>Diagonalized</a:t>
            </a:r>
            <a:endParaRPr lang="en-US" altLang="ja-JP" dirty="0">
              <a:solidFill>
                <a:schemeClr val="tx2"/>
              </a:solidFill>
            </a:endParaRPr>
          </a:p>
          <a:p>
            <a:endParaRPr lang="en-US" altLang="ja-JP" dirty="0">
              <a:solidFill>
                <a:schemeClr val="tx2"/>
              </a:solidFill>
            </a:endParaRPr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722425"/>
              </p:ext>
            </p:extLst>
          </p:nvPr>
        </p:nvGraphicFramePr>
        <p:xfrm>
          <a:off x="1668909" y="980381"/>
          <a:ext cx="44958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95680" imgH="799920" progId="Equation.DSMT4">
                  <p:embed/>
                </p:oleObj>
              </mc:Choice>
              <mc:Fallback>
                <p:oleObj name="Equation" r:id="rId6" imgW="449568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909" y="980381"/>
                        <a:ext cx="44958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195254"/>
              </p:ext>
            </p:extLst>
          </p:nvPr>
        </p:nvGraphicFramePr>
        <p:xfrm>
          <a:off x="6804248" y="850502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20480" imgH="368280" progId="Equation.DSMT4">
                  <p:embed/>
                </p:oleObj>
              </mc:Choice>
              <mc:Fallback>
                <p:oleObj name="Equation" r:id="rId8" imgW="132048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850502"/>
                        <a:ext cx="1320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730147"/>
              </p:ext>
            </p:extLst>
          </p:nvPr>
        </p:nvGraphicFramePr>
        <p:xfrm>
          <a:off x="1855490" y="980381"/>
          <a:ext cx="33401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40080" imgH="799920" progId="Equation.DSMT4">
                  <p:embed/>
                </p:oleObj>
              </mc:Choice>
              <mc:Fallback>
                <p:oleObj name="Equation" r:id="rId10" imgW="334008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5490" y="980381"/>
                        <a:ext cx="33401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502829"/>
              </p:ext>
            </p:extLst>
          </p:nvPr>
        </p:nvGraphicFramePr>
        <p:xfrm>
          <a:off x="2149178" y="980381"/>
          <a:ext cx="27813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81000" imgH="799920" progId="Equation.DSMT4">
                  <p:embed/>
                </p:oleObj>
              </mc:Choice>
              <mc:Fallback>
                <p:oleObj name="Equation" r:id="rId12" imgW="278100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178" y="980381"/>
                        <a:ext cx="27813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286444"/>
              </p:ext>
            </p:extLst>
          </p:nvPr>
        </p:nvGraphicFramePr>
        <p:xfrm>
          <a:off x="1835696" y="980728"/>
          <a:ext cx="34163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416040" imgH="799920" progId="Equation.DSMT4">
                  <p:embed/>
                </p:oleObj>
              </mc:Choice>
              <mc:Fallback>
                <p:oleObj name="Equation" r:id="rId14" imgW="341604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980728"/>
                        <a:ext cx="34163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690000"/>
              </p:ext>
            </p:extLst>
          </p:nvPr>
        </p:nvGraphicFramePr>
        <p:xfrm>
          <a:off x="2233613" y="981075"/>
          <a:ext cx="27305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30240" imgH="799920" progId="Equation.DSMT4">
                  <p:embed/>
                </p:oleObj>
              </mc:Choice>
              <mc:Fallback>
                <p:oleObj name="Equation" r:id="rId16" imgW="273024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3613" y="981075"/>
                        <a:ext cx="27305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オブジェクト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639349"/>
              </p:ext>
            </p:extLst>
          </p:nvPr>
        </p:nvGraphicFramePr>
        <p:xfrm>
          <a:off x="755576" y="2636912"/>
          <a:ext cx="7099300" cy="340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099200" imgH="3403440" progId="Equation.DSMT4">
                  <p:embed/>
                </p:oleObj>
              </mc:Choice>
              <mc:Fallback>
                <p:oleObj name="Equation" r:id="rId18" imgW="7099200" imgH="3403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2636912"/>
                        <a:ext cx="7099300" cy="340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499642"/>
              </p:ext>
            </p:extLst>
          </p:nvPr>
        </p:nvGraphicFramePr>
        <p:xfrm>
          <a:off x="683568" y="2636912"/>
          <a:ext cx="4419600" cy="337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419360" imgH="3377880" progId="Equation.DSMT4">
                  <p:embed/>
                </p:oleObj>
              </mc:Choice>
              <mc:Fallback>
                <p:oleObj name="Equation" r:id="rId20" imgW="4419360" imgH="3377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636912"/>
                        <a:ext cx="4419600" cy="337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オブジェクト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968042"/>
              </p:ext>
            </p:extLst>
          </p:nvPr>
        </p:nvGraphicFramePr>
        <p:xfrm>
          <a:off x="164457" y="2636912"/>
          <a:ext cx="7823200" cy="337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823160" imgH="3377880" progId="Equation.DSMT4">
                  <p:embed/>
                </p:oleObj>
              </mc:Choice>
              <mc:Fallback>
                <p:oleObj name="Equation" r:id="rId22" imgW="7823160" imgH="3377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457" y="2636912"/>
                        <a:ext cx="7823200" cy="337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オブジェクト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653551"/>
              </p:ext>
            </p:extLst>
          </p:nvPr>
        </p:nvGraphicFramePr>
        <p:xfrm>
          <a:off x="573030" y="5949280"/>
          <a:ext cx="191135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917360" imgH="812520" progId="Equation.DSMT4">
                  <p:embed/>
                </p:oleObj>
              </mc:Choice>
              <mc:Fallback>
                <p:oleObj name="Equation" r:id="rId24" imgW="191736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30" y="5949280"/>
                        <a:ext cx="1911350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457540"/>
              </p:ext>
            </p:extLst>
          </p:nvPr>
        </p:nvGraphicFramePr>
        <p:xfrm>
          <a:off x="3063232" y="6165304"/>
          <a:ext cx="20256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031840" imgH="482400" progId="Equation.DSMT4">
                  <p:embed/>
                </p:oleObj>
              </mc:Choice>
              <mc:Fallback>
                <p:oleObj name="Equation" r:id="rId26" imgW="203184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232" y="6165304"/>
                        <a:ext cx="202565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44706"/>
              </p:ext>
            </p:extLst>
          </p:nvPr>
        </p:nvGraphicFramePr>
        <p:xfrm>
          <a:off x="73867" y="3068960"/>
          <a:ext cx="5219700" cy="296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219640" imgH="2971800" progId="Equation.DSMT4">
                  <p:embed/>
                </p:oleObj>
              </mc:Choice>
              <mc:Fallback>
                <p:oleObj name="Equation" r:id="rId28" imgW="5219640" imgH="2971800" progId="Equation.DSMT4">
                  <p:embed/>
                  <p:pic>
                    <p:nvPicPr>
                      <p:cNvPr id="0" name="オブジェクト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67" y="3068960"/>
                        <a:ext cx="5219700" cy="296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909896"/>
              </p:ext>
            </p:extLst>
          </p:nvPr>
        </p:nvGraphicFramePr>
        <p:xfrm>
          <a:off x="683568" y="2636912"/>
          <a:ext cx="7099300" cy="340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099200" imgH="3403440" progId="Equation.DSMT4">
                  <p:embed/>
                </p:oleObj>
              </mc:Choice>
              <mc:Fallback>
                <p:oleObj name="Equation" r:id="rId18" imgW="7099200" imgH="3403440" progId="Equation.DSMT4">
                  <p:embed/>
                  <p:pic>
                    <p:nvPicPr>
                      <p:cNvPr id="0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636912"/>
                        <a:ext cx="7099300" cy="340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020822"/>
              </p:ext>
            </p:extLst>
          </p:nvPr>
        </p:nvGraphicFramePr>
        <p:xfrm>
          <a:off x="5292080" y="2073440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790640" imgH="431640" progId="Equation.DSMT4">
                  <p:embed/>
                </p:oleObj>
              </mc:Choice>
              <mc:Fallback>
                <p:oleObj name="Equation" r:id="rId31" imgW="1790640" imgH="431640" progId="Equation.DSMT4">
                  <p:embed/>
                  <p:pic>
                    <p:nvPicPr>
                      <p:cNvPr id="0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2073440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81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Momentum operator</a:t>
            </a:r>
            <a:endParaRPr kumimoji="1" lang="ja-JP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71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,  </a:t>
            </a:r>
            <a:endParaRPr kumimoji="1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910847"/>
              </p:ext>
            </p:extLst>
          </p:nvPr>
        </p:nvGraphicFramePr>
        <p:xfrm>
          <a:off x="971600" y="1268760"/>
          <a:ext cx="13430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6040" imgH="787320" progId="Equation.DSMT4">
                  <p:embed/>
                </p:oleObj>
              </mc:Choice>
              <mc:Fallback>
                <p:oleObj name="Equation" r:id="rId2" imgW="1346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268760"/>
                        <a:ext cx="1343025" cy="787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335744"/>
              </p:ext>
            </p:extLst>
          </p:nvPr>
        </p:nvGraphicFramePr>
        <p:xfrm>
          <a:off x="6444208" y="2996952"/>
          <a:ext cx="14859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85720" imgH="355320" progId="Equation.DSMT4">
                  <p:embed/>
                </p:oleObj>
              </mc:Choice>
              <mc:Fallback>
                <p:oleObj name="Equation" r:id="rId4" imgW="148572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2996952"/>
                        <a:ext cx="1485900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3263213"/>
              </p:ext>
            </p:extLst>
          </p:nvPr>
        </p:nvGraphicFramePr>
        <p:xfrm>
          <a:off x="1331640" y="2348880"/>
          <a:ext cx="3916363" cy="267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11400" imgH="2679480" progId="Equation.DSMT4">
                  <p:embed/>
                </p:oleObj>
              </mc:Choice>
              <mc:Fallback>
                <p:oleObj name="Equation" r:id="rId6" imgW="3911400" imgH="267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348880"/>
                        <a:ext cx="3916363" cy="267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213366"/>
              </p:ext>
            </p:extLst>
          </p:nvPr>
        </p:nvGraphicFramePr>
        <p:xfrm>
          <a:off x="3851920" y="1268760"/>
          <a:ext cx="270510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05040" imgH="723600" progId="Equation.DSMT4">
                  <p:embed/>
                </p:oleObj>
              </mc:Choice>
              <mc:Fallback>
                <p:oleObj name="Equation" r:id="rId8" imgW="270504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1268760"/>
                        <a:ext cx="2705100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5841143" y="2348880"/>
            <a:ext cx="2649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Un-commutable:</a:t>
            </a:r>
            <a:endParaRPr lang="ja-JP" altLang="en-US" sz="2800" dirty="0"/>
          </a:p>
        </p:txBody>
      </p:sp>
      <p:graphicFrame>
        <p:nvGraphicFramePr>
          <p:cNvPr id="21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109538"/>
              </p:ext>
            </p:extLst>
          </p:nvPr>
        </p:nvGraphicFramePr>
        <p:xfrm>
          <a:off x="2844800" y="1541463"/>
          <a:ext cx="4318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31640" imgH="266400" progId="Equation.DSMT4">
                  <p:embed/>
                </p:oleObj>
              </mc:Choice>
              <mc:Fallback>
                <p:oleObj name="Equation" r:id="rId10" imgW="43164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800" y="1541463"/>
                        <a:ext cx="431800" cy="26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763274"/>
              </p:ext>
            </p:extLst>
          </p:nvPr>
        </p:nvGraphicFramePr>
        <p:xfrm>
          <a:off x="1057275" y="5472113"/>
          <a:ext cx="2176463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84120" imgH="672840" progId="Equation.DSMT4">
                  <p:embed/>
                </p:oleObj>
              </mc:Choice>
              <mc:Fallback>
                <p:oleObj name="Equation" r:id="rId12" imgW="2184120" imgH="67284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275" y="5472113"/>
                        <a:ext cx="2176463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683568" y="5661248"/>
            <a:ext cx="613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If                             (plane wave solution),  </a:t>
            </a:r>
            <a:endParaRPr lang="ja-JP" altLang="en-US" sz="2800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589540"/>
              </p:ext>
            </p:extLst>
          </p:nvPr>
        </p:nvGraphicFramePr>
        <p:xfrm>
          <a:off x="6615084" y="5661248"/>
          <a:ext cx="18478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854000" imgH="431640" progId="Equation.DSMT4">
                  <p:embed/>
                </p:oleObj>
              </mc:Choice>
              <mc:Fallback>
                <p:oleObj name="Equation" r:id="rId14" imgW="1854000" imgH="43164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5084" y="5661248"/>
                        <a:ext cx="1847850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71624" name="Picture 13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992" y="3933056"/>
            <a:ext cx="2303338" cy="1497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54049"/>
              </p:ext>
            </p:extLst>
          </p:nvPr>
        </p:nvGraphicFramePr>
        <p:xfrm>
          <a:off x="7324901" y="3933056"/>
          <a:ext cx="569912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71320" imgH="583920" progId="Equation.DSMT4">
                  <p:embed/>
                </p:oleObj>
              </mc:Choice>
              <mc:Fallback>
                <p:oleObj name="Equation" r:id="rId17" imgW="571320" imgH="58392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4901" y="3933056"/>
                        <a:ext cx="569912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159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7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Momentum space representation</a:t>
            </a:r>
            <a:endParaRPr kumimoji="1" lang="ja-JP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71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,  </a:t>
            </a:r>
            <a:endParaRPr kumimoji="1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858427"/>
              </p:ext>
            </p:extLst>
          </p:nvPr>
        </p:nvGraphicFramePr>
        <p:xfrm>
          <a:off x="1973263" y="1911350"/>
          <a:ext cx="2290762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98600" imgH="482400" progId="Equation.DSMT4">
                  <p:embed/>
                </p:oleObj>
              </mc:Choice>
              <mc:Fallback>
                <p:oleObj name="Equation" r:id="rId2" imgW="229860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3263" y="1911350"/>
                        <a:ext cx="2290762" cy="48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683568" y="1268760"/>
            <a:ext cx="8220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Suppose we </a:t>
            </a:r>
            <a:r>
              <a:rPr lang="en-US" altLang="ja-JP" sz="2800" dirty="0" err="1"/>
              <a:t>diagonalize</a:t>
            </a:r>
            <a:r>
              <a:rPr lang="en-US" altLang="ja-JP" sz="2800" dirty="0"/>
              <a:t> the momentum op. so as to be</a:t>
            </a:r>
            <a:endParaRPr lang="ja-JP" altLang="en-US" sz="2800" dirty="0"/>
          </a:p>
        </p:txBody>
      </p:sp>
      <p:sp>
        <p:nvSpPr>
          <p:cNvPr id="23" name="正方形/長方形 22"/>
          <p:cNvSpPr/>
          <p:nvPr/>
        </p:nvSpPr>
        <p:spPr>
          <a:xfrm>
            <a:off x="691568" y="2492896"/>
            <a:ext cx="7068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This is </a:t>
            </a:r>
            <a:r>
              <a:rPr lang="en-US" altLang="ja-JP" sz="2800" dirty="0" err="1"/>
              <a:t>eigen</a:t>
            </a:r>
            <a:r>
              <a:rPr lang="en-US" altLang="ja-JP" sz="2800" dirty="0"/>
              <a:t> state representation of    ,  (not    ) </a:t>
            </a:r>
            <a:endParaRPr lang="ja-JP" altLang="en-US" sz="2800" dirty="0"/>
          </a:p>
        </p:txBody>
      </p:sp>
      <p:graphicFrame>
        <p:nvGraphicFramePr>
          <p:cNvPr id="24" name="オブジェクト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951118"/>
              </p:ext>
            </p:extLst>
          </p:nvPr>
        </p:nvGraphicFramePr>
        <p:xfrm>
          <a:off x="5979398" y="2585114"/>
          <a:ext cx="2667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93480" progId="Equation.DSMT4">
                  <p:embed/>
                </p:oleObj>
              </mc:Choice>
              <mc:Fallback>
                <p:oleObj name="Equation" r:id="rId4" imgW="2664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9398" y="2585114"/>
                        <a:ext cx="266700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オブジェクト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358060"/>
              </p:ext>
            </p:extLst>
          </p:nvPr>
        </p:nvGraphicFramePr>
        <p:xfrm>
          <a:off x="7164288" y="2555238"/>
          <a:ext cx="2159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93480" progId="Equation.DSMT4">
                  <p:embed/>
                </p:oleObj>
              </mc:Choice>
              <mc:Fallback>
                <p:oleObj name="Equation" r:id="rId6" imgW="2156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2555238"/>
                        <a:ext cx="215900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294632"/>
              </p:ext>
            </p:extLst>
          </p:nvPr>
        </p:nvGraphicFramePr>
        <p:xfrm>
          <a:off x="1400175" y="4862513"/>
          <a:ext cx="14605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60160" imgH="469800" progId="Equation.DSMT4">
                  <p:embed/>
                </p:oleObj>
              </mc:Choice>
              <mc:Fallback>
                <p:oleObj name="Equation" r:id="rId8" imgW="146016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0175" y="4862513"/>
                        <a:ext cx="1460500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160745"/>
              </p:ext>
            </p:extLst>
          </p:nvPr>
        </p:nvGraphicFramePr>
        <p:xfrm>
          <a:off x="1487488" y="5583238"/>
          <a:ext cx="15240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3880" imgH="469800" progId="Equation.DSMT4">
                  <p:embed/>
                </p:oleObj>
              </mc:Choice>
              <mc:Fallback>
                <p:oleObj name="Equation" r:id="rId10" imgW="152388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8" y="5583238"/>
                        <a:ext cx="1524000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522317"/>
              </p:ext>
            </p:extLst>
          </p:nvPr>
        </p:nvGraphicFramePr>
        <p:xfrm>
          <a:off x="3654425" y="3560763"/>
          <a:ext cx="5130800" cy="291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30720" imgH="2920680" progId="Equation.DSMT4">
                  <p:embed/>
                </p:oleObj>
              </mc:Choice>
              <mc:Fallback>
                <p:oleObj name="Equation" r:id="rId12" imgW="5130720" imgH="2920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4425" y="3560763"/>
                        <a:ext cx="5130800" cy="291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652736" y="3284984"/>
            <a:ext cx="3086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We can go and back</a:t>
            </a:r>
            <a:endParaRPr lang="ja-JP" altLang="en-US" sz="2800" dirty="0"/>
          </a:p>
        </p:txBody>
      </p:sp>
      <p:graphicFrame>
        <p:nvGraphicFramePr>
          <p:cNvPr id="30" name="オブジェクト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078216"/>
              </p:ext>
            </p:extLst>
          </p:nvPr>
        </p:nvGraphicFramePr>
        <p:xfrm>
          <a:off x="1652588" y="3946525"/>
          <a:ext cx="11938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93760" imgH="431640" progId="Equation.DSMT4">
                  <p:embed/>
                </p:oleObj>
              </mc:Choice>
              <mc:Fallback>
                <p:oleObj name="Equation" r:id="rId14" imgW="11937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3946525"/>
                        <a:ext cx="1193800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正方形/長方形 30"/>
          <p:cNvSpPr/>
          <p:nvPr/>
        </p:nvSpPr>
        <p:spPr>
          <a:xfrm>
            <a:off x="827584" y="4437112"/>
            <a:ext cx="533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by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4210888" y="3100318"/>
            <a:ext cx="2499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From </a:t>
            </a:r>
            <a:r>
              <a:rPr lang="en-US" altLang="ja-JP" dirty="0" err="1"/>
              <a:t>diagonalization</a:t>
            </a:r>
            <a:r>
              <a:rPr lang="en-US" altLang="ja-JP" dirty="0"/>
              <a:t> of  </a:t>
            </a:r>
            <a:endParaRPr lang="en-US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135391"/>
              </p:ext>
            </p:extLst>
          </p:nvPr>
        </p:nvGraphicFramePr>
        <p:xfrm>
          <a:off x="6560422" y="3102606"/>
          <a:ext cx="2032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3040" imgH="304560" progId="Equation.DSMT4">
                  <p:embed/>
                </p:oleObj>
              </mc:Choice>
              <mc:Fallback>
                <p:oleObj name="Equation" r:id="rId16" imgW="203040" imgH="304560" progId="Equation.DSMT4">
                  <p:embed/>
                  <p:pic>
                    <p:nvPicPr>
                      <p:cNvPr id="0" name="オブジェクト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0422" y="3102606"/>
                        <a:ext cx="203200" cy="306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090827"/>
              </p:ext>
            </p:extLst>
          </p:nvPr>
        </p:nvGraphicFramePr>
        <p:xfrm>
          <a:off x="5784714" y="2729554"/>
          <a:ext cx="1851025" cy="413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54000" imgH="4127400" progId="Equation.DSMT4">
                  <p:embed/>
                </p:oleObj>
              </mc:Choice>
              <mc:Fallback>
                <p:oleObj name="Equation" r:id="rId18" imgW="1854000" imgH="4127400" progId="Equation.DSMT4">
                  <p:embed/>
                  <p:pic>
                    <p:nvPicPr>
                      <p:cNvPr id="0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4714" y="2729554"/>
                        <a:ext cx="1851025" cy="413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499288"/>
              </p:ext>
            </p:extLst>
          </p:nvPr>
        </p:nvGraphicFramePr>
        <p:xfrm>
          <a:off x="5940152" y="1808368"/>
          <a:ext cx="1925637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30320" imgH="571320" progId="Equation.DSMT4">
                  <p:embed/>
                </p:oleObj>
              </mc:Choice>
              <mc:Fallback>
                <p:oleObj name="Equation" r:id="rId20" imgW="1930320" imgH="571320" progId="Equation.DSMT4">
                  <p:embed/>
                  <p:pic>
                    <p:nvPicPr>
                      <p:cNvPr id="0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1808368"/>
                        <a:ext cx="1925637" cy="57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700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図 90">
            <a:extLst>
              <a:ext uri="{FF2B5EF4-FFF2-40B4-BE49-F238E27FC236}">
                <a16:creationId xmlns:a16="http://schemas.microsoft.com/office/drawing/2014/main" id="{C3874E19-C628-4AEF-93F8-8C86C8CBA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927" y="4079309"/>
            <a:ext cx="3710789" cy="26880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/>
              <p:nvPr/>
            </p:nvSpPr>
            <p:spPr>
              <a:xfrm>
                <a:off x="898087" y="3804547"/>
                <a:ext cx="1303794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kumimoji="1" lang="en-US" altLang="ja-JP" sz="1400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kumimoji="1" lang="en-US" altLang="ja-JP" sz="1400" dirty="0"/>
              </a:p>
            </p:txBody>
          </p:sp>
        </mc:Choice>
        <mc:Fallback xmlns="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087" y="3804547"/>
                <a:ext cx="1303794" cy="994172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矢印: 右 8">
            <a:extLst>
              <a:ext uri="{FF2B5EF4-FFF2-40B4-BE49-F238E27FC236}">
                <a16:creationId xmlns:a16="http://schemas.microsoft.com/office/drawing/2014/main" id="{D47CE7AC-E4A9-40C6-B484-4DB10AC6D105}"/>
              </a:ext>
            </a:extLst>
          </p:cNvPr>
          <p:cNvSpPr/>
          <p:nvPr/>
        </p:nvSpPr>
        <p:spPr>
          <a:xfrm>
            <a:off x="2376744" y="3757624"/>
            <a:ext cx="937260" cy="111859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ML</a:t>
            </a:r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B999F0F-88A4-4FF4-9B13-615A5136E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58" y="4964799"/>
            <a:ext cx="1473116" cy="1473116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0B6911A-D6BD-434B-892F-E6B7CC213812}"/>
              </a:ext>
            </a:extLst>
          </p:cNvPr>
          <p:cNvSpPr txBox="1"/>
          <p:nvPr/>
        </p:nvSpPr>
        <p:spPr>
          <a:xfrm>
            <a:off x="3429597" y="6489463"/>
            <a:ext cx="1762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For each mol.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287D50B-EDDF-4AF2-8D6A-E7D18B15FC4B}"/>
              </a:ext>
            </a:extLst>
          </p:cNvPr>
          <p:cNvSpPr txBox="1"/>
          <p:nvPr/>
        </p:nvSpPr>
        <p:spPr>
          <a:xfrm>
            <a:off x="497929" y="2324688"/>
            <a:ext cx="2403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Intramolecular</a:t>
            </a:r>
            <a:r>
              <a:rPr kumimoji="1" lang="ja-JP" altLang="en-US" dirty="0"/>
              <a:t> </a:t>
            </a:r>
            <a:r>
              <a:rPr kumimoji="1" lang="en-US" altLang="ja-JP" dirty="0"/>
              <a:t>modes</a:t>
            </a:r>
          </a:p>
          <a:p>
            <a:r>
              <a:rPr kumimoji="1" lang="en-US" altLang="ja-JP" dirty="0"/>
              <a:t>L J Force + Coulomb</a:t>
            </a:r>
          </a:p>
        </p:txBody>
      </p:sp>
      <p:pic>
        <p:nvPicPr>
          <p:cNvPr id="882" name="図 881">
            <a:extLst>
              <a:ext uri="{FF2B5EF4-FFF2-40B4-BE49-F238E27FC236}">
                <a16:creationId xmlns:a16="http://schemas.microsoft.com/office/drawing/2014/main" id="{E6713A10-4186-4AB2-BE8E-53010FCC38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656" y="2243326"/>
            <a:ext cx="1651572" cy="9941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/>
              <p:nvPr/>
            </p:nvSpPr>
            <p:spPr>
              <a:xfrm>
                <a:off x="3663543" y="2210952"/>
                <a:ext cx="31979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kumimoji="1" lang="en-US" altLang="ja-JP" b="0" i="0" dirty="0" smtClean="0">
                              <a:latin typeface="Cambria Math" panose="02040503050406030204" pitchFamily="18" charset="0"/>
                            </a:rPr>
                            <m:t>O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3543" y="2210952"/>
                <a:ext cx="319799" cy="369332"/>
              </a:xfrm>
              <a:prstGeom prst="rect">
                <a:avLst/>
              </a:prstGeom>
              <a:blipFill>
                <a:blip r:embed="rId6"/>
                <a:stretch>
                  <a:fillRect t="-21667" r="-25000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/>
              <p:nvPr/>
            </p:nvSpPr>
            <p:spPr>
              <a:xfrm>
                <a:off x="3175168" y="2796920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5168" y="2796920"/>
                <a:ext cx="348615" cy="369332"/>
              </a:xfrm>
              <a:prstGeom prst="rect">
                <a:avLst/>
              </a:prstGeom>
              <a:blipFill>
                <a:blip r:embed="rId7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/>
              <p:nvPr/>
            </p:nvSpPr>
            <p:spPr>
              <a:xfrm>
                <a:off x="4106395" y="2753591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395" y="2753591"/>
                <a:ext cx="348615" cy="369332"/>
              </a:xfrm>
              <a:prstGeom prst="rect">
                <a:avLst/>
              </a:prstGeom>
              <a:blipFill>
                <a:blip r:embed="rId8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86" name="直線矢印コネクタ 885">
            <a:extLst>
              <a:ext uri="{FF2B5EF4-FFF2-40B4-BE49-F238E27FC236}">
                <a16:creationId xmlns:a16="http://schemas.microsoft.com/office/drawing/2014/main" id="{54619126-A302-4CCD-A504-2127EAC02C0B}"/>
              </a:ext>
            </a:extLst>
          </p:cNvPr>
          <p:cNvCxnSpPr>
            <a:cxnSpLocks/>
          </p:cNvCxnSpPr>
          <p:nvPr/>
        </p:nvCxnSpPr>
        <p:spPr>
          <a:xfrm flipV="1">
            <a:off x="3377854" y="2487952"/>
            <a:ext cx="291857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7" name="直線矢印コネクタ 886">
            <a:extLst>
              <a:ext uri="{FF2B5EF4-FFF2-40B4-BE49-F238E27FC236}">
                <a16:creationId xmlns:a16="http://schemas.microsoft.com/office/drawing/2014/main" id="{6C71EA3B-D92A-4751-85EF-DDED13E8CABB}"/>
              </a:ext>
            </a:extLst>
          </p:cNvPr>
          <p:cNvCxnSpPr>
            <a:cxnSpLocks/>
          </p:cNvCxnSpPr>
          <p:nvPr/>
        </p:nvCxnSpPr>
        <p:spPr>
          <a:xfrm flipH="1" flipV="1">
            <a:off x="3943985" y="2487952"/>
            <a:ext cx="248135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8" name="円弧 887">
            <a:extLst>
              <a:ext uri="{FF2B5EF4-FFF2-40B4-BE49-F238E27FC236}">
                <a16:creationId xmlns:a16="http://schemas.microsoft.com/office/drawing/2014/main" id="{E9C5BDF3-65D5-40F1-809E-5B119D0B4DAE}"/>
              </a:ext>
            </a:extLst>
          </p:cNvPr>
          <p:cNvSpPr/>
          <p:nvPr/>
        </p:nvSpPr>
        <p:spPr>
          <a:xfrm>
            <a:off x="3576156" y="2619796"/>
            <a:ext cx="477865" cy="310528"/>
          </a:xfrm>
          <a:prstGeom prst="arc">
            <a:avLst>
              <a:gd name="adj1" fmla="val 1857758"/>
              <a:gd name="adj2" fmla="val 9039430"/>
            </a:avLst>
          </a:prstGeom>
          <a:ln w="28575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/>
              <p:nvPr/>
            </p:nvSpPr>
            <p:spPr>
              <a:xfrm>
                <a:off x="3212948" y="2316230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2948" y="2316230"/>
                <a:ext cx="248269" cy="369332"/>
              </a:xfrm>
              <a:prstGeom prst="rect">
                <a:avLst/>
              </a:prstGeom>
              <a:blipFill>
                <a:blip r:embed="rId9"/>
                <a:stretch>
                  <a:fillRect r="-317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/>
              <p:nvPr/>
            </p:nvSpPr>
            <p:spPr>
              <a:xfrm>
                <a:off x="4103213" y="2342797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3213" y="2342797"/>
                <a:ext cx="248269" cy="369332"/>
              </a:xfrm>
              <a:prstGeom prst="rect">
                <a:avLst/>
              </a:prstGeom>
              <a:blipFill>
                <a:blip r:embed="rId10"/>
                <a:stretch>
                  <a:fillRect r="-341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93" name="図 89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92171" y="289518"/>
            <a:ext cx="4240389" cy="3177898"/>
          </a:xfrm>
          <a:prstGeom prst="rect">
            <a:avLst/>
          </a:prstGeom>
        </p:spPr>
      </p:pic>
      <p:pic>
        <p:nvPicPr>
          <p:cNvPr id="895" name="図 894">
            <a:extLst>
              <a:ext uri="{FF2B5EF4-FFF2-40B4-BE49-F238E27FC236}">
                <a16:creationId xmlns:a16="http://schemas.microsoft.com/office/drawing/2014/main" id="{0BADD17D-E67A-4363-8DA4-1DCF563EC4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654" y="2712121"/>
            <a:ext cx="389762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6" name="図 895">
            <a:extLst>
              <a:ext uri="{FF2B5EF4-FFF2-40B4-BE49-F238E27FC236}">
                <a16:creationId xmlns:a16="http://schemas.microsoft.com/office/drawing/2014/main" id="{17FB9340-FC19-409F-92C7-9FD6ABCC460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842" y="2408262"/>
            <a:ext cx="402419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7" name="図 896">
            <a:extLst>
              <a:ext uri="{FF2B5EF4-FFF2-40B4-BE49-F238E27FC236}">
                <a16:creationId xmlns:a16="http://schemas.microsoft.com/office/drawing/2014/main" id="{5B9D502A-D58E-4963-971C-542F3797D91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256" y="2408262"/>
            <a:ext cx="402419" cy="195452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2924" name="グループ化 2923">
            <a:extLst>
              <a:ext uri="{FF2B5EF4-FFF2-40B4-BE49-F238E27FC236}">
                <a16:creationId xmlns:a16="http://schemas.microsoft.com/office/drawing/2014/main" id="{AE7F9864-AD33-4DE7-869A-1B6A4501F541}"/>
              </a:ext>
            </a:extLst>
          </p:cNvPr>
          <p:cNvGrpSpPr/>
          <p:nvPr/>
        </p:nvGrpSpPr>
        <p:grpSpPr>
          <a:xfrm rot="14159255">
            <a:off x="4836968" y="5855411"/>
            <a:ext cx="45719" cy="201606"/>
            <a:chOff x="9201364" y="5832245"/>
            <a:chExt cx="154522" cy="835485"/>
          </a:xfrm>
        </p:grpSpPr>
        <p:grpSp>
          <p:nvGrpSpPr>
            <p:cNvPr id="2925" name="グループ化 2924">
              <a:extLst>
                <a:ext uri="{FF2B5EF4-FFF2-40B4-BE49-F238E27FC236}">
                  <a16:creationId xmlns:a16="http://schemas.microsoft.com/office/drawing/2014/main" id="{6E6B9F46-DE67-4422-805F-1F3CA861F370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2927" name="円弧 2926">
                <a:extLst>
                  <a:ext uri="{FF2B5EF4-FFF2-40B4-BE49-F238E27FC236}">
                    <a16:creationId xmlns:a16="http://schemas.microsoft.com/office/drawing/2014/main" id="{91E28BFF-C847-4C94-BB61-9677FC53EA4F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928" name="グループ化 2927">
                <a:extLst>
                  <a:ext uri="{FF2B5EF4-FFF2-40B4-BE49-F238E27FC236}">
                    <a16:creationId xmlns:a16="http://schemas.microsoft.com/office/drawing/2014/main" id="{F33177FA-A0B6-4A43-9549-D5D2F4E111BE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72" name="円弧 2971">
                  <a:extLst>
                    <a:ext uri="{FF2B5EF4-FFF2-40B4-BE49-F238E27FC236}">
                      <a16:creationId xmlns:a16="http://schemas.microsoft.com/office/drawing/2014/main" id="{E8FB1EC6-52B5-44A7-9B3F-B10B93C5258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73" name="円弧 2972">
                  <a:extLst>
                    <a:ext uri="{FF2B5EF4-FFF2-40B4-BE49-F238E27FC236}">
                      <a16:creationId xmlns:a16="http://schemas.microsoft.com/office/drawing/2014/main" id="{AFF43EEB-FA4E-411D-B17F-447A1949080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29" name="グループ化 2928">
                <a:extLst>
                  <a:ext uri="{FF2B5EF4-FFF2-40B4-BE49-F238E27FC236}">
                    <a16:creationId xmlns:a16="http://schemas.microsoft.com/office/drawing/2014/main" id="{809FF580-9F20-4E5C-B58F-E8FA729D64F4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70" name="円弧 2969">
                  <a:extLst>
                    <a:ext uri="{FF2B5EF4-FFF2-40B4-BE49-F238E27FC236}">
                      <a16:creationId xmlns:a16="http://schemas.microsoft.com/office/drawing/2014/main" id="{2E9F6B45-0C49-48CE-9D7A-C6B502471AE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71" name="円弧 2970">
                  <a:extLst>
                    <a:ext uri="{FF2B5EF4-FFF2-40B4-BE49-F238E27FC236}">
                      <a16:creationId xmlns:a16="http://schemas.microsoft.com/office/drawing/2014/main" id="{4E7D5EE9-F35E-45B9-B85E-0F389C00A4D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0" name="グループ化 2929">
                <a:extLst>
                  <a:ext uri="{FF2B5EF4-FFF2-40B4-BE49-F238E27FC236}">
                    <a16:creationId xmlns:a16="http://schemas.microsoft.com/office/drawing/2014/main" id="{B857F467-036F-4525-9542-80DD65167F3E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8" name="円弧 2967">
                  <a:extLst>
                    <a:ext uri="{FF2B5EF4-FFF2-40B4-BE49-F238E27FC236}">
                      <a16:creationId xmlns:a16="http://schemas.microsoft.com/office/drawing/2014/main" id="{9BFF8814-1F08-4D9C-8C35-B0D966FB6C4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9" name="円弧 2968">
                  <a:extLst>
                    <a:ext uri="{FF2B5EF4-FFF2-40B4-BE49-F238E27FC236}">
                      <a16:creationId xmlns:a16="http://schemas.microsoft.com/office/drawing/2014/main" id="{0A26B932-D3DB-4668-8704-EF5A5BC17B8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1" name="グループ化 2930">
                <a:extLst>
                  <a:ext uri="{FF2B5EF4-FFF2-40B4-BE49-F238E27FC236}">
                    <a16:creationId xmlns:a16="http://schemas.microsoft.com/office/drawing/2014/main" id="{C21EBA4C-02B0-4FB7-8EF0-AE8C0296FA2B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6" name="円弧 2965">
                  <a:extLst>
                    <a:ext uri="{FF2B5EF4-FFF2-40B4-BE49-F238E27FC236}">
                      <a16:creationId xmlns:a16="http://schemas.microsoft.com/office/drawing/2014/main" id="{C411D2B0-797C-4A23-BA7D-A79C6F798D7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7" name="円弧 2966">
                  <a:extLst>
                    <a:ext uri="{FF2B5EF4-FFF2-40B4-BE49-F238E27FC236}">
                      <a16:creationId xmlns:a16="http://schemas.microsoft.com/office/drawing/2014/main" id="{AEF35EC2-C568-4528-A6B9-68C648B64F9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2" name="グループ化 2931">
                <a:extLst>
                  <a:ext uri="{FF2B5EF4-FFF2-40B4-BE49-F238E27FC236}">
                    <a16:creationId xmlns:a16="http://schemas.microsoft.com/office/drawing/2014/main" id="{2E75BB65-B7EE-4EDA-93AE-B41B938124B1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4" name="円弧 2963">
                  <a:extLst>
                    <a:ext uri="{FF2B5EF4-FFF2-40B4-BE49-F238E27FC236}">
                      <a16:creationId xmlns:a16="http://schemas.microsoft.com/office/drawing/2014/main" id="{2215676A-5B5F-437F-AC5C-AAC72CEF51A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5" name="円弧 2964">
                  <a:extLst>
                    <a:ext uri="{FF2B5EF4-FFF2-40B4-BE49-F238E27FC236}">
                      <a16:creationId xmlns:a16="http://schemas.microsoft.com/office/drawing/2014/main" id="{6E01643E-F9A9-4F3F-A7F2-EC70AACE4AB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3" name="グループ化 2932">
                <a:extLst>
                  <a:ext uri="{FF2B5EF4-FFF2-40B4-BE49-F238E27FC236}">
                    <a16:creationId xmlns:a16="http://schemas.microsoft.com/office/drawing/2014/main" id="{5FB829D6-EA55-469B-B844-8F333BF93020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2" name="円弧 2961">
                  <a:extLst>
                    <a:ext uri="{FF2B5EF4-FFF2-40B4-BE49-F238E27FC236}">
                      <a16:creationId xmlns:a16="http://schemas.microsoft.com/office/drawing/2014/main" id="{B2DDBBC3-3A2C-46ED-B71B-9C59423B872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3" name="円弧 2962">
                  <a:extLst>
                    <a:ext uri="{FF2B5EF4-FFF2-40B4-BE49-F238E27FC236}">
                      <a16:creationId xmlns:a16="http://schemas.microsoft.com/office/drawing/2014/main" id="{24684D0D-BB50-4683-85D9-6502A708B2D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4" name="グループ化 2933">
                <a:extLst>
                  <a:ext uri="{FF2B5EF4-FFF2-40B4-BE49-F238E27FC236}">
                    <a16:creationId xmlns:a16="http://schemas.microsoft.com/office/drawing/2014/main" id="{90E142E4-F2C1-4767-90CE-299F5E4C942F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0" name="円弧 2959">
                  <a:extLst>
                    <a:ext uri="{FF2B5EF4-FFF2-40B4-BE49-F238E27FC236}">
                      <a16:creationId xmlns:a16="http://schemas.microsoft.com/office/drawing/2014/main" id="{157E8940-C96D-467D-BB06-8563B9EE11B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1" name="円弧 2960">
                  <a:extLst>
                    <a:ext uri="{FF2B5EF4-FFF2-40B4-BE49-F238E27FC236}">
                      <a16:creationId xmlns:a16="http://schemas.microsoft.com/office/drawing/2014/main" id="{6C6F7760-CAF4-4050-9A32-FF72DFAE45B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5" name="グループ化 2934">
                <a:extLst>
                  <a:ext uri="{FF2B5EF4-FFF2-40B4-BE49-F238E27FC236}">
                    <a16:creationId xmlns:a16="http://schemas.microsoft.com/office/drawing/2014/main" id="{8AFEDDC2-8C48-4968-9171-57748D543CF0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8" name="円弧 2957">
                  <a:extLst>
                    <a:ext uri="{FF2B5EF4-FFF2-40B4-BE49-F238E27FC236}">
                      <a16:creationId xmlns:a16="http://schemas.microsoft.com/office/drawing/2014/main" id="{0FFB5D79-D722-42D2-95DA-16D1B0019AF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9" name="円弧 2958">
                  <a:extLst>
                    <a:ext uri="{FF2B5EF4-FFF2-40B4-BE49-F238E27FC236}">
                      <a16:creationId xmlns:a16="http://schemas.microsoft.com/office/drawing/2014/main" id="{A60387B5-EF6A-4632-9ACF-ACA78E71823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6" name="グループ化 2935">
                <a:extLst>
                  <a:ext uri="{FF2B5EF4-FFF2-40B4-BE49-F238E27FC236}">
                    <a16:creationId xmlns:a16="http://schemas.microsoft.com/office/drawing/2014/main" id="{7435F379-5D33-4479-A1DD-69DFA9386C7D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6" name="円弧 2955">
                  <a:extLst>
                    <a:ext uri="{FF2B5EF4-FFF2-40B4-BE49-F238E27FC236}">
                      <a16:creationId xmlns:a16="http://schemas.microsoft.com/office/drawing/2014/main" id="{DFA8829B-1760-4552-8F1F-1143AAC7E8F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7" name="円弧 2956">
                  <a:extLst>
                    <a:ext uri="{FF2B5EF4-FFF2-40B4-BE49-F238E27FC236}">
                      <a16:creationId xmlns:a16="http://schemas.microsoft.com/office/drawing/2014/main" id="{288CC350-05DF-4152-B259-1F4818720A7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7" name="グループ化 2936">
                <a:extLst>
                  <a:ext uri="{FF2B5EF4-FFF2-40B4-BE49-F238E27FC236}">
                    <a16:creationId xmlns:a16="http://schemas.microsoft.com/office/drawing/2014/main" id="{9EF20470-715B-47D3-9306-0B0BA8B22607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4" name="円弧 2953">
                  <a:extLst>
                    <a:ext uri="{FF2B5EF4-FFF2-40B4-BE49-F238E27FC236}">
                      <a16:creationId xmlns:a16="http://schemas.microsoft.com/office/drawing/2014/main" id="{59DCA286-3DB4-4C8C-88EB-F718AA2B8B5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5" name="円弧 2954">
                  <a:extLst>
                    <a:ext uri="{FF2B5EF4-FFF2-40B4-BE49-F238E27FC236}">
                      <a16:creationId xmlns:a16="http://schemas.microsoft.com/office/drawing/2014/main" id="{40257959-CCDE-4B74-8187-BF941BACFA3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8" name="グループ化 2937">
                <a:extLst>
                  <a:ext uri="{FF2B5EF4-FFF2-40B4-BE49-F238E27FC236}">
                    <a16:creationId xmlns:a16="http://schemas.microsoft.com/office/drawing/2014/main" id="{20CDEE35-2262-48BC-BA88-D2CADCB41E0B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2" name="円弧 2951">
                  <a:extLst>
                    <a:ext uri="{FF2B5EF4-FFF2-40B4-BE49-F238E27FC236}">
                      <a16:creationId xmlns:a16="http://schemas.microsoft.com/office/drawing/2014/main" id="{B20ED724-B3B9-4CB8-9C9D-C3BFFC53525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3" name="円弧 2952">
                  <a:extLst>
                    <a:ext uri="{FF2B5EF4-FFF2-40B4-BE49-F238E27FC236}">
                      <a16:creationId xmlns:a16="http://schemas.microsoft.com/office/drawing/2014/main" id="{79380EFD-655A-49E0-A575-1454673FF27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9" name="グループ化 2938">
                <a:extLst>
                  <a:ext uri="{FF2B5EF4-FFF2-40B4-BE49-F238E27FC236}">
                    <a16:creationId xmlns:a16="http://schemas.microsoft.com/office/drawing/2014/main" id="{A5187C89-5CA2-4A28-A6C2-4A81034700C8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0" name="円弧 2949">
                  <a:extLst>
                    <a:ext uri="{FF2B5EF4-FFF2-40B4-BE49-F238E27FC236}">
                      <a16:creationId xmlns:a16="http://schemas.microsoft.com/office/drawing/2014/main" id="{D4CC6C61-F355-48E4-A5FC-7DEAF6F6672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1" name="円弧 2950">
                  <a:extLst>
                    <a:ext uri="{FF2B5EF4-FFF2-40B4-BE49-F238E27FC236}">
                      <a16:creationId xmlns:a16="http://schemas.microsoft.com/office/drawing/2014/main" id="{CFB3DB11-EFDD-4955-94A8-C9D6552ECF5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40" name="グループ化 2939">
                <a:extLst>
                  <a:ext uri="{FF2B5EF4-FFF2-40B4-BE49-F238E27FC236}">
                    <a16:creationId xmlns:a16="http://schemas.microsoft.com/office/drawing/2014/main" id="{EAF131C8-1A38-439D-8B3A-0AC47E610467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48" name="円弧 2947">
                  <a:extLst>
                    <a:ext uri="{FF2B5EF4-FFF2-40B4-BE49-F238E27FC236}">
                      <a16:creationId xmlns:a16="http://schemas.microsoft.com/office/drawing/2014/main" id="{C6C7395C-3044-43B3-BA14-9F3C9DAFC90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949" name="円弧 2948">
                  <a:extLst>
                    <a:ext uri="{FF2B5EF4-FFF2-40B4-BE49-F238E27FC236}">
                      <a16:creationId xmlns:a16="http://schemas.microsoft.com/office/drawing/2014/main" id="{A3C21C5B-3986-4366-B576-9E5C824057E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41" name="グループ化 2940">
                <a:extLst>
                  <a:ext uri="{FF2B5EF4-FFF2-40B4-BE49-F238E27FC236}">
                    <a16:creationId xmlns:a16="http://schemas.microsoft.com/office/drawing/2014/main" id="{1CDB3D1C-9ADB-42FD-9A55-7C48EFD54E4B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46" name="円弧 2945">
                  <a:extLst>
                    <a:ext uri="{FF2B5EF4-FFF2-40B4-BE49-F238E27FC236}">
                      <a16:creationId xmlns:a16="http://schemas.microsoft.com/office/drawing/2014/main" id="{EA4B8B86-0ACB-4414-A4F1-6E2C64D8BB0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947" name="円弧 2946">
                  <a:extLst>
                    <a:ext uri="{FF2B5EF4-FFF2-40B4-BE49-F238E27FC236}">
                      <a16:creationId xmlns:a16="http://schemas.microsoft.com/office/drawing/2014/main" id="{423A3D5C-0D4E-4248-8C6A-A8D1BE3CA9D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2942" name="円弧 2941">
                <a:extLst>
                  <a:ext uri="{FF2B5EF4-FFF2-40B4-BE49-F238E27FC236}">
                    <a16:creationId xmlns:a16="http://schemas.microsoft.com/office/drawing/2014/main" id="{ECF40264-0BDC-41DF-8406-3F27FFCCFBD4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943" name="直線コネクタ 2942">
                <a:extLst>
                  <a:ext uri="{FF2B5EF4-FFF2-40B4-BE49-F238E27FC236}">
                    <a16:creationId xmlns:a16="http://schemas.microsoft.com/office/drawing/2014/main" id="{6AA1BCC7-2990-4A3D-AE71-34E92BB173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44" name="円弧 2943">
                <a:extLst>
                  <a:ext uri="{FF2B5EF4-FFF2-40B4-BE49-F238E27FC236}">
                    <a16:creationId xmlns:a16="http://schemas.microsoft.com/office/drawing/2014/main" id="{A917EA1C-C7F4-49FD-BE90-275BBAAAC1CA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945" name="直線コネクタ 2944">
                <a:extLst>
                  <a:ext uri="{FF2B5EF4-FFF2-40B4-BE49-F238E27FC236}">
                    <a16:creationId xmlns:a16="http://schemas.microsoft.com/office/drawing/2014/main" id="{DF3138A5-15AF-41CC-AADA-CB5FFB14255E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26" name="楕円 2925">
              <a:extLst>
                <a:ext uri="{FF2B5EF4-FFF2-40B4-BE49-F238E27FC236}">
                  <a16:creationId xmlns:a16="http://schemas.microsoft.com/office/drawing/2014/main" id="{4E1EDE6F-EF6C-43B2-ABC1-E33BABED5E3E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476" name="矢印: 左右 3475">
            <a:extLst>
              <a:ext uri="{FF2B5EF4-FFF2-40B4-BE49-F238E27FC236}">
                <a16:creationId xmlns:a16="http://schemas.microsoft.com/office/drawing/2014/main" id="{CCB6F02F-79D7-494E-B145-C1533975F03E}"/>
              </a:ext>
            </a:extLst>
          </p:cNvPr>
          <p:cNvSpPr/>
          <p:nvPr/>
        </p:nvSpPr>
        <p:spPr>
          <a:xfrm rot="18928131">
            <a:off x="3730417" y="5716315"/>
            <a:ext cx="267713" cy="113859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77" name="矢印: 左右 3476">
            <a:extLst>
              <a:ext uri="{FF2B5EF4-FFF2-40B4-BE49-F238E27FC236}">
                <a16:creationId xmlns:a16="http://schemas.microsoft.com/office/drawing/2014/main" id="{AE4F9D08-3287-4375-BA80-122A8D5241F2}"/>
              </a:ext>
            </a:extLst>
          </p:cNvPr>
          <p:cNvSpPr/>
          <p:nvPr/>
        </p:nvSpPr>
        <p:spPr>
          <a:xfrm rot="2919978">
            <a:off x="4320910" y="5714225"/>
            <a:ext cx="245347" cy="124238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481" name="図 3480">
            <a:extLst>
              <a:ext uri="{FF2B5EF4-FFF2-40B4-BE49-F238E27FC236}">
                <a16:creationId xmlns:a16="http://schemas.microsoft.com/office/drawing/2014/main" id="{743131BB-501D-4140-B53D-CD3C4D004C7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173" y="5052042"/>
            <a:ext cx="817980" cy="5262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82" name="図 3481">
            <a:extLst>
              <a:ext uri="{FF2B5EF4-FFF2-40B4-BE49-F238E27FC236}">
                <a16:creationId xmlns:a16="http://schemas.microsoft.com/office/drawing/2014/main" id="{80928370-07F6-48C8-BEA5-E21278567C6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65" y="5934255"/>
            <a:ext cx="702177" cy="45175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83" name="図 3482">
            <a:extLst>
              <a:ext uri="{FF2B5EF4-FFF2-40B4-BE49-F238E27FC236}">
                <a16:creationId xmlns:a16="http://schemas.microsoft.com/office/drawing/2014/main" id="{2E48BA57-55BA-44C6-BAE1-1F8210AC30E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750" y="5914357"/>
            <a:ext cx="842928" cy="54230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484" name="矢印: 左右 3483">
            <a:extLst>
              <a:ext uri="{FF2B5EF4-FFF2-40B4-BE49-F238E27FC236}">
                <a16:creationId xmlns:a16="http://schemas.microsoft.com/office/drawing/2014/main" id="{2C63CC11-ED13-42F4-A2DA-9AE363D46A71}"/>
              </a:ext>
            </a:extLst>
          </p:cNvPr>
          <p:cNvSpPr/>
          <p:nvPr/>
        </p:nvSpPr>
        <p:spPr>
          <a:xfrm>
            <a:off x="3960037" y="6026554"/>
            <a:ext cx="373795" cy="113859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95" name="図 1194">
            <a:extLst>
              <a:ext uri="{FF2B5EF4-FFF2-40B4-BE49-F238E27FC236}">
                <a16:creationId xmlns:a16="http://schemas.microsoft.com/office/drawing/2014/main" id="{F3A12B36-0A79-4947-AEC5-05ACB9FC0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58" y="5117199"/>
            <a:ext cx="1473116" cy="1473116"/>
          </a:xfrm>
          <a:prstGeom prst="rect">
            <a:avLst/>
          </a:prstGeom>
        </p:spPr>
      </p:pic>
      <p:sp>
        <p:nvSpPr>
          <p:cNvPr id="1196" name="角丸四角形 34">
            <a:extLst>
              <a:ext uri="{FF2B5EF4-FFF2-40B4-BE49-F238E27FC236}">
                <a16:creationId xmlns:a16="http://schemas.microsoft.com/office/drawing/2014/main" id="{1914D178-CA3D-4CFA-903B-840EF4DEDED1}"/>
              </a:ext>
            </a:extLst>
          </p:cNvPr>
          <p:cNvSpPr/>
          <p:nvPr/>
        </p:nvSpPr>
        <p:spPr>
          <a:xfrm>
            <a:off x="3247575" y="5853757"/>
            <a:ext cx="756008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7" name="角丸四角形 34">
            <a:extLst>
              <a:ext uri="{FF2B5EF4-FFF2-40B4-BE49-F238E27FC236}">
                <a16:creationId xmlns:a16="http://schemas.microsoft.com/office/drawing/2014/main" id="{4A3220C3-FF26-4C8A-9490-CB23B4C42F8E}"/>
              </a:ext>
            </a:extLst>
          </p:cNvPr>
          <p:cNvSpPr/>
          <p:nvPr/>
        </p:nvSpPr>
        <p:spPr>
          <a:xfrm>
            <a:off x="3736370" y="4975735"/>
            <a:ext cx="756008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8" name="角丸四角形 34">
            <a:extLst>
              <a:ext uri="{FF2B5EF4-FFF2-40B4-BE49-F238E27FC236}">
                <a16:creationId xmlns:a16="http://schemas.microsoft.com/office/drawing/2014/main" id="{B172A7FB-D722-45AC-843E-2445DB57FF08}"/>
              </a:ext>
            </a:extLst>
          </p:cNvPr>
          <p:cNvSpPr/>
          <p:nvPr/>
        </p:nvSpPr>
        <p:spPr>
          <a:xfrm>
            <a:off x="4394807" y="5841290"/>
            <a:ext cx="700567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01" name="タイトル 1">
            <a:extLst>
              <a:ext uri="{FF2B5EF4-FFF2-40B4-BE49-F238E27FC236}">
                <a16:creationId xmlns:a16="http://schemas.microsoft.com/office/drawing/2014/main" id="{A9C82B92-F9AC-4C2C-9C10-B2DC8ABDC1B4}"/>
              </a:ext>
            </a:extLst>
          </p:cNvPr>
          <p:cNvSpPr txBox="1">
            <a:spLocks/>
          </p:cNvSpPr>
          <p:nvPr/>
        </p:nvSpPr>
        <p:spPr>
          <a:xfrm>
            <a:off x="88125" y="156974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Building Brownian model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100" b="1" dirty="0">
                <a:solidFill>
                  <a:srgbClr val="0541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(Machine learning approach)</a:t>
            </a:r>
            <a:endParaRPr lang="ja-JP" altLang="en-US" sz="3100" b="1" dirty="0">
              <a:solidFill>
                <a:srgbClr val="0541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202" name="正方形/長方形 1201">
            <a:extLst>
              <a:ext uri="{FF2B5EF4-FFF2-40B4-BE49-F238E27FC236}">
                <a16:creationId xmlns:a16="http://schemas.microsoft.com/office/drawing/2014/main" id="{DE73A53E-E05F-451A-BDCF-13B63BB4604F}"/>
              </a:ext>
            </a:extLst>
          </p:cNvPr>
          <p:cNvSpPr/>
          <p:nvPr/>
        </p:nvSpPr>
        <p:spPr>
          <a:xfrm>
            <a:off x="177529" y="1284020"/>
            <a:ext cx="5014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S. Ueno and YT. JCTC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16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2099 (2020).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1203" name="図 1202">
            <a:extLst>
              <a:ext uri="{FF2B5EF4-FFF2-40B4-BE49-F238E27FC236}">
                <a16:creationId xmlns:a16="http://schemas.microsoft.com/office/drawing/2014/main" id="{E493FB30-3C54-40BF-AE96-99663187415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97625" y="103805"/>
            <a:ext cx="647544" cy="7702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7" name="四角形: 角を丸くする 86">
                <a:extLst>
                  <a:ext uri="{FF2B5EF4-FFF2-40B4-BE49-F238E27FC236}">
                    <a16:creationId xmlns:a16="http://schemas.microsoft.com/office/drawing/2014/main" id="{60DDBA61-6228-41B9-9883-2DC8C11E5C52}"/>
                  </a:ext>
                </a:extLst>
              </p:cNvPr>
              <p:cNvSpPr/>
              <p:nvPr/>
            </p:nvSpPr>
            <p:spPr>
              <a:xfrm>
                <a:off x="3383400" y="3739251"/>
                <a:ext cx="1830416" cy="1067196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U(</a:t>
                </a:r>
                <a14:m>
                  <m:oMath xmlns:m="http://schemas.openxmlformats.org/officeDocument/2006/math"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 )</m:t>
                    </m:r>
                  </m:oMath>
                </a14:m>
                <a:endParaRPr kumimoji="1" lang="en-US" altLang="ja-JP" b="0" dirty="0"/>
              </a:p>
              <a:p>
                <a:pPr algn="ctr"/>
                <a:endParaRPr kumimoji="1" lang="en-US" altLang="ja-JP" sz="800" dirty="0"/>
              </a:p>
              <a:p>
                <a:pPr algn="ctr"/>
                <a:r>
                  <a:rPr kumimoji="1" lang="en-US" altLang="ja-JP" dirty="0"/>
                  <a:t>SDF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𝐽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</m:d>
                  </m:oMath>
                </a14:m>
                <a:endParaRPr kumimoji="1" lang="en-US" altLang="ja-JP" dirty="0"/>
              </a:p>
            </p:txBody>
          </p:sp>
        </mc:Choice>
        <mc:Fallback xmlns="">
          <p:sp>
            <p:nvSpPr>
              <p:cNvPr id="87" name="四角形: 角を丸くする 86">
                <a:extLst>
                  <a:ext uri="{FF2B5EF4-FFF2-40B4-BE49-F238E27FC236}">
                    <a16:creationId xmlns:a16="http://schemas.microsoft.com/office/drawing/2014/main" id="{60DDBA61-6228-41B9-9883-2DC8C11E5C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400" y="3739251"/>
                <a:ext cx="1830416" cy="1067196"/>
              </a:xfrm>
              <a:prstGeom prst="round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8" name="図 87">
            <a:extLst>
              <a:ext uri="{FF2B5EF4-FFF2-40B4-BE49-F238E27FC236}">
                <a16:creationId xmlns:a16="http://schemas.microsoft.com/office/drawing/2014/main" id="{26A97C79-762B-485C-8F95-7D30BFDC5AF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157" y="5384582"/>
            <a:ext cx="581099" cy="3738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" name="図 88">
            <a:extLst>
              <a:ext uri="{FF2B5EF4-FFF2-40B4-BE49-F238E27FC236}">
                <a16:creationId xmlns:a16="http://schemas.microsoft.com/office/drawing/2014/main" id="{1FC6ACEA-C6C7-45F7-8070-969FE93B98C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556" y="4597239"/>
            <a:ext cx="571160" cy="3674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0" name="図 89">
            <a:extLst>
              <a:ext uri="{FF2B5EF4-FFF2-40B4-BE49-F238E27FC236}">
                <a16:creationId xmlns:a16="http://schemas.microsoft.com/office/drawing/2014/main" id="{AF180C30-E981-42F7-85A3-830579F5E64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302" y="5299746"/>
            <a:ext cx="624240" cy="40161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34F5D92E-9ED7-4AB8-8A6D-A462B8E15671}"/>
              </a:ext>
            </a:extLst>
          </p:cNvPr>
          <p:cNvSpPr txBox="1"/>
          <p:nvPr/>
        </p:nvSpPr>
        <p:spPr>
          <a:xfrm>
            <a:off x="5652120" y="3727182"/>
            <a:ext cx="4751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Spectral dist. Function (SDF)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7037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476" grpId="0" animBg="1"/>
      <p:bldP spid="3477" grpId="0" animBg="1"/>
      <p:bldP spid="3484" grpId="0" animBg="1"/>
      <p:bldP spid="1196" grpId="0" animBg="1"/>
      <p:bldP spid="1197" grpId="0" animBg="1"/>
      <p:bldP spid="1198" grpId="0" animBg="1"/>
      <p:bldP spid="8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71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ＭＳ 明朝" pitchFamily="17" charset="-128"/>
                <a:cs typeface="Times New Roman" pitchFamily="18" charset="0"/>
              </a:rPr>
              <a:t>,  </a:t>
            </a:r>
            <a:endParaRPr kumimoji="1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986096"/>
              </p:ext>
            </p:extLst>
          </p:nvPr>
        </p:nvGraphicFramePr>
        <p:xfrm>
          <a:off x="2555776" y="5229200"/>
          <a:ext cx="31242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24080" imgH="838080" progId="Equation.DSMT4">
                  <p:embed/>
                </p:oleObj>
              </mc:Choice>
              <mc:Fallback>
                <p:oleObj name="Equation" r:id="rId2" imgW="312408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5229200"/>
                        <a:ext cx="31242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1115616" y="4581128"/>
            <a:ext cx="70691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Hamiltonian can be expressed as (for any basis)</a:t>
            </a:r>
            <a:endParaRPr lang="ja-JP" altLang="en-US" sz="2800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071219"/>
              </p:ext>
            </p:extLst>
          </p:nvPr>
        </p:nvGraphicFramePr>
        <p:xfrm>
          <a:off x="2411413" y="1414463"/>
          <a:ext cx="2044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44440" imgH="647640" progId="Equation.DSMT4">
                  <p:embed/>
                </p:oleObj>
              </mc:Choice>
              <mc:Fallback>
                <p:oleObj name="Equation" r:id="rId4" imgW="2044440" imgH="647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1414463"/>
                        <a:ext cx="2044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45591" y="155507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012404"/>
              </p:ext>
            </p:extLst>
          </p:nvPr>
        </p:nvGraphicFramePr>
        <p:xfrm>
          <a:off x="2344738" y="2924175"/>
          <a:ext cx="2663825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36480" imgH="838080" progId="Equation.DSMT4">
                  <p:embed/>
                </p:oleObj>
              </mc:Choice>
              <mc:Fallback>
                <p:oleObj name="Equation" r:id="rId6" imgW="153648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4738" y="2924175"/>
                        <a:ext cx="2663825" cy="1454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1115616" y="548680"/>
            <a:ext cx="34521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Completeness relation</a:t>
            </a:r>
            <a:endParaRPr lang="ja-JP" altLang="en-US" sz="2800" dirty="0"/>
          </a:p>
        </p:txBody>
      </p:sp>
      <p:sp>
        <p:nvSpPr>
          <p:cNvPr id="18" name="正方形/長方形 17"/>
          <p:cNvSpPr/>
          <p:nvPr/>
        </p:nvSpPr>
        <p:spPr>
          <a:xfrm>
            <a:off x="1297760" y="2276872"/>
            <a:ext cx="47515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Product:  a plane wave solution</a:t>
            </a:r>
            <a:endParaRPr lang="ja-JP" altLang="en-US" sz="2800" dirty="0"/>
          </a:p>
        </p:txBody>
      </p:sp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193126"/>
              </p:ext>
            </p:extLst>
          </p:nvPr>
        </p:nvGraphicFramePr>
        <p:xfrm>
          <a:off x="6083300" y="1555750"/>
          <a:ext cx="1930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30320" imgH="571320" progId="Equation.DSMT4">
                  <p:embed/>
                </p:oleObj>
              </mc:Choice>
              <mc:Fallback>
                <p:oleObj name="Equation" r:id="rId8" imgW="193032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3300" y="1555750"/>
                        <a:ext cx="1930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5912183" y="1096608"/>
            <a:ext cx="1528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We also write: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02605"/>
              </p:ext>
            </p:extLst>
          </p:nvPr>
        </p:nvGraphicFramePr>
        <p:xfrm>
          <a:off x="5543883" y="306896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36560" imgH="393480" progId="Equation.DSMT4">
                  <p:embed/>
                </p:oleObj>
              </mc:Choice>
              <mc:Fallback>
                <p:oleObj name="Equation" r:id="rId10" imgW="736560" imgH="393480" progId="Equation.DSMT4">
                  <p:embed/>
                  <p:pic>
                    <p:nvPicPr>
                      <p:cNvPr id="0" name="オブジェクト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3883" y="306896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131649"/>
              </p:ext>
            </p:extLst>
          </p:nvPr>
        </p:nvGraphicFramePr>
        <p:xfrm>
          <a:off x="5524833" y="3861048"/>
          <a:ext cx="774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74360" imgH="406080" progId="Equation.DSMT4">
                  <p:embed/>
                </p:oleObj>
              </mc:Choice>
              <mc:Fallback>
                <p:oleObj name="Equation" r:id="rId12" imgW="774360" imgH="406080" progId="Equation.DSMT4">
                  <p:embed/>
                  <p:pic>
                    <p:nvPicPr>
                      <p:cNvPr id="0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833" y="3861048"/>
                        <a:ext cx="7747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66481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58763"/>
            <a:ext cx="8208963" cy="865187"/>
          </a:xfrm>
          <a:solidFill>
            <a:srgbClr val="FFFFFF"/>
          </a:solidFill>
        </p:spPr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3. Feynman path Integrals</a:t>
            </a:r>
            <a:endParaRPr lang="ja-JP" altLang="en-US" sz="2400" dirty="0"/>
          </a:p>
        </p:txBody>
      </p:sp>
      <p:graphicFrame>
        <p:nvGraphicFramePr>
          <p:cNvPr id="162818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79613" y="1851025"/>
          <a:ext cx="36163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19440" imgH="838080" progId="Equation.DSMT4">
                  <p:embed/>
                </p:oleObj>
              </mc:Choice>
              <mc:Fallback>
                <p:oleObj name="Equation" r:id="rId2" imgW="361944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1851025"/>
                        <a:ext cx="3616325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2819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937885" y="1649481"/>
          <a:ext cx="65087" cy="13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120" imgH="177480" progId="Equation.DSMT4">
                  <p:embed/>
                </p:oleObj>
              </mc:Choice>
              <mc:Fallback>
                <p:oleObj name="Equation" r:id="rId4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7885" y="1649481"/>
                        <a:ext cx="65087" cy="130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2821" name="Object 5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4120" imgH="177480" progId="Equation.DSMT4">
                  <p:embed/>
                </p:oleObj>
              </mc:Choice>
              <mc:Fallback>
                <p:oleObj name="Equation" r:id="rId6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828" name="Text Box 17"/>
          <p:cNvSpPr txBox="1">
            <a:spLocks noChangeArrowheads="1"/>
          </p:cNvSpPr>
          <p:nvPr/>
        </p:nvSpPr>
        <p:spPr bwMode="auto">
          <a:xfrm>
            <a:off x="1909763" y="3141663"/>
            <a:ext cx="3886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2822" name="Object 6"/>
          <p:cNvGraphicFramePr>
            <a:graphicFrameLocks noChangeAspect="1"/>
          </p:cNvGraphicFramePr>
          <p:nvPr/>
        </p:nvGraphicFramePr>
        <p:xfrm>
          <a:off x="2016125" y="2754313"/>
          <a:ext cx="26638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66880" imgH="774360" progId="Equation.DSMT4">
                  <p:embed/>
                </p:oleObj>
              </mc:Choice>
              <mc:Fallback>
                <p:oleObj name="Equation" r:id="rId8" imgW="2666880" imgH="774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25" y="2754313"/>
                        <a:ext cx="2663825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829" name="Text Box 19"/>
          <p:cNvSpPr txBox="1">
            <a:spLocks noChangeArrowheads="1"/>
          </p:cNvSpPr>
          <p:nvPr/>
        </p:nvSpPr>
        <p:spPr bwMode="auto">
          <a:xfrm>
            <a:off x="1619250" y="3933825"/>
            <a:ext cx="3675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2823" name="Object 7"/>
          <p:cNvGraphicFramePr>
            <a:graphicFrameLocks noChangeAspect="1"/>
          </p:cNvGraphicFramePr>
          <p:nvPr/>
        </p:nvGraphicFramePr>
        <p:xfrm>
          <a:off x="2360613" y="3805238"/>
          <a:ext cx="30829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085920" imgH="571320" progId="Equation.DSMT4">
                  <p:embed/>
                </p:oleObj>
              </mc:Choice>
              <mc:Fallback>
                <p:oleObj name="Equation" r:id="rId10" imgW="308592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0613" y="3805238"/>
                        <a:ext cx="3082925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830" name="Text Box 21"/>
          <p:cNvSpPr txBox="1">
            <a:spLocks noChangeArrowheads="1"/>
          </p:cNvSpPr>
          <p:nvPr/>
        </p:nvSpPr>
        <p:spPr bwMode="auto">
          <a:xfrm>
            <a:off x="1979613" y="4714875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ja-JP" altLang="ja-JP">
              <a:latin typeface="Calibri" pitchFamily="34" charset="0"/>
            </a:endParaRPr>
          </a:p>
        </p:txBody>
      </p:sp>
      <p:sp>
        <p:nvSpPr>
          <p:cNvPr id="162831" name="Text Box 23"/>
          <p:cNvSpPr txBox="1">
            <a:spLocks noChangeArrowheads="1"/>
          </p:cNvSpPr>
          <p:nvPr/>
        </p:nvSpPr>
        <p:spPr bwMode="auto">
          <a:xfrm>
            <a:off x="2032000" y="4441825"/>
            <a:ext cx="1316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2824" name="Object 8"/>
          <p:cNvGraphicFramePr>
            <a:graphicFrameLocks noChangeAspect="1"/>
          </p:cNvGraphicFramePr>
          <p:nvPr/>
        </p:nvGraphicFramePr>
        <p:xfrm>
          <a:off x="2436813" y="4508500"/>
          <a:ext cx="19272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77760" imgH="253800" progId="Equation.DSMT4">
                  <p:embed/>
                </p:oleObj>
              </mc:Choice>
              <mc:Fallback>
                <p:oleObj name="Equation" r:id="rId12" imgW="9777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6813" y="4508500"/>
                        <a:ext cx="19272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2825" name="Object 9"/>
          <p:cNvGraphicFramePr>
            <a:graphicFrameLocks noChangeAspect="1"/>
          </p:cNvGraphicFramePr>
          <p:nvPr/>
        </p:nvGraphicFramePr>
        <p:xfrm>
          <a:off x="1627188" y="5484813"/>
          <a:ext cx="12192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18960" imgH="444240" progId="Equation.DSMT4">
                  <p:embed/>
                </p:oleObj>
              </mc:Choice>
              <mc:Fallback>
                <p:oleObj name="Equation" r:id="rId14" imgW="12189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7188" y="5484813"/>
                        <a:ext cx="1219200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90" name="Object 10"/>
          <p:cNvGraphicFramePr>
            <a:graphicFrameLocks noChangeAspect="1"/>
          </p:cNvGraphicFramePr>
          <p:nvPr/>
        </p:nvGraphicFramePr>
        <p:xfrm>
          <a:off x="2776538" y="5456238"/>
          <a:ext cx="3746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746160" imgH="431640" progId="Equation.DSMT4">
                  <p:embed/>
                </p:oleObj>
              </mc:Choice>
              <mc:Fallback>
                <p:oleObj name="Equation" r:id="rId16" imgW="3746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6538" y="5456238"/>
                        <a:ext cx="3746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867166" y="1196752"/>
            <a:ext cx="71064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Schrödinger eq. is   (            is the wave function)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953290" y="2940781"/>
            <a:ext cx="64972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where                                    Formal solution is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953290" y="4483398"/>
            <a:ext cx="75103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By setting                       , the above eq. is rewritten as</a:t>
            </a:r>
          </a:p>
        </p:txBody>
      </p:sp>
      <p:pic>
        <p:nvPicPr>
          <p:cNvPr id="464225" name="Picture 353" descr="http://www.gap-system.org/~history/BigPictures/Feynman.jpe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893" y="404664"/>
            <a:ext cx="959900" cy="116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3810388" y="1196752"/>
          <a:ext cx="838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38080" imgH="482400" progId="Equation.DSMT4">
                  <p:embed/>
                </p:oleObj>
              </mc:Choice>
              <mc:Fallback>
                <p:oleObj name="Equation" r:id="rId19" imgW="838080" imgH="4824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388" y="1196752"/>
                        <a:ext cx="838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7076761" y="2385332"/>
                <a:ext cx="37382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>
                          <a:latin typeface="Cambria Math"/>
                        </a:rPr>
                        <m:t>ℏ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6761" y="2385332"/>
                <a:ext cx="373820" cy="369332"/>
              </a:xfrm>
              <a:prstGeom prst="rect">
                <a:avLst/>
              </a:prstGeom>
              <a:blipFill rotWithShape="1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正方形/長方形 3"/>
          <p:cNvSpPr/>
          <p:nvPr/>
        </p:nvSpPr>
        <p:spPr>
          <a:xfrm>
            <a:off x="6537331" y="2385332"/>
            <a:ext cx="2326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Omit     for simplicity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6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3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166670" y="2637222"/>
          <a:ext cx="676592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01840" imgH="304560" progId="Equation.DSMT4">
                  <p:embed/>
                </p:oleObj>
              </mc:Choice>
              <mc:Fallback>
                <p:oleObj name="Equation" r:id="rId2" imgW="410184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6670" y="2637222"/>
                        <a:ext cx="6765925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2" name="Object 8"/>
          <p:cNvGraphicFramePr>
            <a:graphicFrameLocks noChangeAspect="1"/>
          </p:cNvGraphicFramePr>
          <p:nvPr/>
        </p:nvGraphicFramePr>
        <p:xfrm>
          <a:off x="1552215" y="2679272"/>
          <a:ext cx="6794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794280" imgH="507960" progId="Equation.DSMT4">
                  <p:embed/>
                </p:oleObj>
              </mc:Choice>
              <mc:Fallback>
                <p:oleObj name="Equation" r:id="rId4" imgW="679428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215" y="2679272"/>
                        <a:ext cx="6794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46" name="Text Box 11"/>
          <p:cNvSpPr txBox="1">
            <a:spLocks noChangeArrowheads="1"/>
          </p:cNvSpPr>
          <p:nvPr/>
        </p:nvSpPr>
        <p:spPr bwMode="auto">
          <a:xfrm>
            <a:off x="652463" y="112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3842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05025" y="1193800"/>
          <a:ext cx="25098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61960" imgH="609480" progId="Equation.DSMT4">
                  <p:embed/>
                </p:oleObj>
              </mc:Choice>
              <mc:Fallback>
                <p:oleObj name="Equation" r:id="rId6" imgW="23619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5025" y="1193800"/>
                        <a:ext cx="2509838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44" name="Object 4"/>
          <p:cNvGraphicFramePr>
            <a:graphicFrameLocks noChangeAspect="1"/>
          </p:cNvGraphicFramePr>
          <p:nvPr/>
        </p:nvGraphicFramePr>
        <p:xfrm>
          <a:off x="2345524" y="3819334"/>
          <a:ext cx="16414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87320" imgH="253800" progId="Equation.DSMT4">
                  <p:embed/>
                </p:oleObj>
              </mc:Choice>
              <mc:Fallback>
                <p:oleObj name="Equation" r:id="rId8" imgW="78732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5524" y="3819334"/>
                        <a:ext cx="1641475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45" name="Object 5"/>
          <p:cNvGraphicFramePr>
            <a:graphicFrameLocks/>
          </p:cNvGraphicFramePr>
          <p:nvPr/>
        </p:nvGraphicFramePr>
        <p:xfrm>
          <a:off x="1405674" y="4478899"/>
          <a:ext cx="5416550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431960" imgH="711000" progId="Equation.DSMT4">
                  <p:embed/>
                </p:oleObj>
              </mc:Choice>
              <mc:Fallback>
                <p:oleObj name="Equation" r:id="rId10" imgW="4431960" imgH="711000" progId="Equation.DSMT4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5674" y="4478899"/>
                        <a:ext cx="5416550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0" name="Object 6"/>
          <p:cNvGraphicFramePr>
            <a:graphicFrameLocks noChangeAspect="1"/>
          </p:cNvGraphicFramePr>
          <p:nvPr/>
        </p:nvGraphicFramePr>
        <p:xfrm>
          <a:off x="2830325" y="2672180"/>
          <a:ext cx="3467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466800" imgH="431640" progId="Equation.DSMT4">
                  <p:embed/>
                </p:oleObj>
              </mc:Choice>
              <mc:Fallback>
                <p:oleObj name="Equation" r:id="rId12" imgW="3466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0325" y="2672180"/>
                        <a:ext cx="3467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3" name="Object 9"/>
          <p:cNvGraphicFramePr>
            <a:graphicFrameLocks noChangeAspect="1"/>
          </p:cNvGraphicFramePr>
          <p:nvPr/>
        </p:nvGraphicFramePr>
        <p:xfrm>
          <a:off x="2296892" y="3438298"/>
          <a:ext cx="16859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88760" imgH="457200" progId="Equation.DSMT4">
                  <p:embed/>
                </p:oleObj>
              </mc:Choice>
              <mc:Fallback>
                <p:oleObj name="Equation" r:id="rId14" imgW="168876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6892" y="3438298"/>
                        <a:ext cx="16859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4" name="Object 10"/>
          <p:cNvGraphicFramePr>
            <a:graphicFrameLocks noChangeAspect="1"/>
          </p:cNvGraphicFramePr>
          <p:nvPr/>
        </p:nvGraphicFramePr>
        <p:xfrm>
          <a:off x="4149725" y="3440113"/>
          <a:ext cx="1381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84200" imgH="457200" progId="Equation.DSMT4">
                  <p:embed/>
                </p:oleObj>
              </mc:Choice>
              <mc:Fallback>
                <p:oleObj name="Equation" r:id="rId16" imgW="13842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9725" y="3440113"/>
                        <a:ext cx="13811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7449711">
            <a:off x="2935520" y="3162478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7449711">
            <a:off x="4515357" y="3183991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7449711">
            <a:off x="5949733" y="3181661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正方形/長方形 18"/>
          <p:cNvSpPr/>
          <p:nvPr/>
        </p:nvSpPr>
        <p:spPr>
          <a:xfrm>
            <a:off x="762214" y="404664"/>
            <a:ext cx="61911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By inserting the completeness relation of  </a:t>
            </a:r>
            <a:r>
              <a:rPr lang="en-US" altLang="ja-JP" sz="3200" i="1" dirty="0">
                <a:solidFill>
                  <a:srgbClr val="0000CC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q</a:t>
            </a:r>
            <a:r>
              <a:rPr lang="en-US" altLang="ja-JP" sz="2400" i="1" dirty="0">
                <a:solidFill>
                  <a:srgbClr val="0000CC"/>
                </a:solidFill>
                <a:latin typeface="Arial Unicode MS"/>
                <a:ea typeface="Arial Unicode MS"/>
                <a:cs typeface="Arial Unicode MS"/>
              </a:rPr>
              <a:t>,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805351" y="200010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to each slice, we have</a:t>
            </a:r>
          </a:p>
        </p:txBody>
      </p:sp>
      <p:graphicFrame>
        <p:nvGraphicFramePr>
          <p:cNvPr id="123915" name="Object 11"/>
          <p:cNvGraphicFramePr>
            <a:graphicFrameLocks noChangeAspect="1"/>
          </p:cNvGraphicFramePr>
          <p:nvPr/>
        </p:nvGraphicFramePr>
        <p:xfrm>
          <a:off x="5795167" y="3422144"/>
          <a:ext cx="16843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88760" imgH="457200" progId="Equation.DSMT4">
                  <p:embed/>
                </p:oleObj>
              </mc:Choice>
              <mc:Fallback>
                <p:oleObj name="Equation" r:id="rId19" imgW="168876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167" y="3422144"/>
                        <a:ext cx="1684337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805351" y="3806180"/>
            <a:ext cx="45528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By setting                      we have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4524159" y="2031612"/>
            <a:ext cx="4596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(the index </a:t>
            </a:r>
            <a:r>
              <a:rPr lang="en-US" i="1" dirty="0">
                <a:solidFill>
                  <a:schemeClr val="tx2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i</a:t>
            </a:r>
            <a:r>
              <a:rPr lang="en-US" dirty="0">
                <a:latin typeface="Arial Unicode MS"/>
                <a:ea typeface="Arial Unicode MS"/>
                <a:cs typeface="Arial Unicode MS"/>
              </a:rPr>
              <a:t> is introduced to keep the order)</a:t>
            </a:r>
            <a:endParaRPr lang="en-US" dirty="0"/>
          </a:p>
        </p:txBody>
      </p:sp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7449711">
            <a:off x="8313541" y="3278487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8314271" y="2725441"/>
          <a:ext cx="4191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19040" imgH="355320" progId="Equation.DSMT4">
                  <p:embed/>
                </p:oleObj>
              </mc:Choice>
              <mc:Fallback>
                <p:oleObj name="Equation" r:id="rId21" imgW="41904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4271" y="2725441"/>
                        <a:ext cx="4191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7688993" y="360007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Initial value</a:t>
            </a:r>
            <a:endParaRPr lang="en-US" dirty="0"/>
          </a:p>
        </p:txBody>
      </p:sp>
      <p:graphicFrame>
        <p:nvGraphicFramePr>
          <p:cNvPr id="24" name="Object 5"/>
          <p:cNvGraphicFramePr>
            <a:graphicFrameLocks noChangeAspect="1"/>
          </p:cNvGraphicFramePr>
          <p:nvPr/>
        </p:nvGraphicFramePr>
        <p:xfrm>
          <a:off x="2187575" y="5622925"/>
          <a:ext cx="40259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025880" imgH="723600" progId="Equation.DSMT4">
                  <p:embed/>
                </p:oleObj>
              </mc:Choice>
              <mc:Fallback>
                <p:oleObj name="Equation" r:id="rId23" imgW="402588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7575" y="5622925"/>
                        <a:ext cx="40259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4045184" y="3430973"/>
          <a:ext cx="157162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74640" imgH="596880" progId="Equation.DSMT4">
                  <p:embed/>
                </p:oleObj>
              </mc:Choice>
              <mc:Fallback>
                <p:oleObj name="Equation" r:id="rId25" imgW="157464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5184" y="3430973"/>
                        <a:ext cx="1571625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1"/>
          <p:cNvGraphicFramePr>
            <a:graphicFrameLocks noChangeAspect="1"/>
          </p:cNvGraphicFramePr>
          <p:nvPr/>
        </p:nvGraphicFramePr>
        <p:xfrm>
          <a:off x="5805084" y="3444591"/>
          <a:ext cx="176053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765080" imgH="596880" progId="Equation.DSMT4">
                  <p:embed/>
                </p:oleObj>
              </mc:Choice>
              <mc:Fallback>
                <p:oleObj name="Equation" r:id="rId27" imgW="176508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5084" y="3444591"/>
                        <a:ext cx="1760537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9"/>
          <p:cNvGraphicFramePr>
            <a:graphicFrameLocks noChangeAspect="1"/>
          </p:cNvGraphicFramePr>
          <p:nvPr/>
        </p:nvGraphicFramePr>
        <p:xfrm>
          <a:off x="2018543" y="3444591"/>
          <a:ext cx="176053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765080" imgH="596880" progId="Equation.DSMT4">
                  <p:embed/>
                </p:oleObj>
              </mc:Choice>
              <mc:Fallback>
                <p:oleObj name="Equation" r:id="rId29" imgW="176508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8543" y="3444591"/>
                        <a:ext cx="1760537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"/>
          <p:cNvGraphicFramePr>
            <a:graphicFrameLocks noChangeAspect="1"/>
          </p:cNvGraphicFramePr>
          <p:nvPr/>
        </p:nvGraphicFramePr>
        <p:xfrm>
          <a:off x="5568949" y="1193800"/>
          <a:ext cx="20288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031840" imgH="787320" progId="Equation.DSMT4">
                  <p:embed/>
                </p:oleObj>
              </mc:Choice>
              <mc:Fallback>
                <p:oleObj name="Equation" r:id="rId31" imgW="20318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8949" y="1193800"/>
                        <a:ext cx="2028825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1845359" y="5514701"/>
            <a:ext cx="47500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(                      </a:t>
            </a:r>
            <a:r>
              <a:rPr lang="ja-JP" altLang="en-US" sz="48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</a:t>
            </a:r>
            <a:r>
              <a:rPr lang="en-US" altLang="ja-JP" sz="48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 )</a:t>
            </a:r>
            <a:endParaRPr lang="ja-JP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5183124" y="974377"/>
            <a:ext cx="27494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(              )</a:t>
            </a:r>
            <a:endParaRPr lang="ja-JP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Object 3"/>
          <p:cNvGraphicFramePr>
            <a:graphicFrameLocks noChangeAspect="1"/>
          </p:cNvGraphicFramePr>
          <p:nvPr/>
        </p:nvGraphicFramePr>
        <p:xfrm>
          <a:off x="836613" y="2643636"/>
          <a:ext cx="75009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4546440" imgH="304560" progId="Equation.DSMT4">
                  <p:embed/>
                </p:oleObj>
              </mc:Choice>
              <mc:Fallback>
                <p:oleObj name="Equation" r:id="rId33" imgW="454644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2643636"/>
                        <a:ext cx="7500937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1410117" y="3263111"/>
          <a:ext cx="1397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396800" imgH="571320" progId="Equation.DSMT4">
                  <p:embed/>
                </p:oleObj>
              </mc:Choice>
              <mc:Fallback>
                <p:oleObj name="Equation" r:id="rId35" imgW="139680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0117" y="3263111"/>
                        <a:ext cx="1397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1173184" y="3002088"/>
            <a:ext cx="19800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(         )</a:t>
            </a:r>
            <a:endParaRPr lang="ja-JP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46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5" dur="5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5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6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" grpId="0"/>
      <p:bldP spid="5" grpId="0"/>
      <p:bldP spid="5" grpId="1"/>
      <p:bldP spid="7" grpId="0"/>
      <p:bldP spid="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12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4866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557338" y="1339850"/>
          <a:ext cx="4910137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790960" imgH="583920" progId="Equation.DSMT4">
                  <p:embed/>
                </p:oleObj>
              </mc:Choice>
              <mc:Fallback>
                <p:oleObj name="Equation" r:id="rId2" imgW="579096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7338" y="1339850"/>
                        <a:ext cx="4910137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867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521177" y="2844979"/>
          <a:ext cx="21844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01640" imgH="609480" progId="Equation.DSMT4">
                  <p:embed/>
                </p:oleObj>
              </mc:Choice>
              <mc:Fallback>
                <p:oleObj name="Equation" r:id="rId4" imgW="250164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1177" y="2844979"/>
                        <a:ext cx="2184400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3" name="Object 5"/>
          <p:cNvGraphicFramePr>
            <a:graphicFrameLocks noChangeAspect="1"/>
          </p:cNvGraphicFramePr>
          <p:nvPr/>
        </p:nvGraphicFramePr>
        <p:xfrm>
          <a:off x="1868643" y="4692489"/>
          <a:ext cx="37877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22480" imgH="583920" progId="Equation.DSMT4">
                  <p:embed/>
                </p:oleObj>
              </mc:Choice>
              <mc:Fallback>
                <p:oleObj name="Equation" r:id="rId6" imgW="382248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8643" y="4692489"/>
                        <a:ext cx="3787775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4" name="Object 6"/>
          <p:cNvGraphicFramePr>
            <a:graphicFrameLocks noChangeAspect="1"/>
          </p:cNvGraphicFramePr>
          <p:nvPr/>
        </p:nvGraphicFramePr>
        <p:xfrm>
          <a:off x="1079997" y="4636537"/>
          <a:ext cx="5892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892480" imgH="660240" progId="Equation.DSMT4">
                  <p:embed/>
                </p:oleObj>
              </mc:Choice>
              <mc:Fallback>
                <p:oleObj name="Equation" r:id="rId8" imgW="5892480" imgH="660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997" y="4636537"/>
                        <a:ext cx="58928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5" name="Object 7"/>
          <p:cNvGraphicFramePr>
            <a:graphicFrameLocks noChangeAspect="1"/>
          </p:cNvGraphicFramePr>
          <p:nvPr/>
        </p:nvGraphicFramePr>
        <p:xfrm>
          <a:off x="1859570" y="4688255"/>
          <a:ext cx="34671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66800" imgH="583920" progId="Equation.DSMT4">
                  <p:embed/>
                </p:oleObj>
              </mc:Choice>
              <mc:Fallback>
                <p:oleObj name="Equation" r:id="rId10" imgW="346680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9570" y="4688255"/>
                        <a:ext cx="34671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6" name="Object 8"/>
          <p:cNvGraphicFramePr>
            <a:graphicFrameLocks noChangeAspect="1"/>
          </p:cNvGraphicFramePr>
          <p:nvPr/>
        </p:nvGraphicFramePr>
        <p:xfrm>
          <a:off x="1079067" y="4661937"/>
          <a:ext cx="5524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24200" imgH="609480" progId="Equation.DSMT4">
                  <p:embed/>
                </p:oleObj>
              </mc:Choice>
              <mc:Fallback>
                <p:oleObj name="Equation" r:id="rId12" imgW="55242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067" y="4661937"/>
                        <a:ext cx="5524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7" name="Object 9"/>
          <p:cNvGraphicFramePr>
            <a:graphicFrameLocks noChangeAspect="1"/>
          </p:cNvGraphicFramePr>
          <p:nvPr/>
        </p:nvGraphicFramePr>
        <p:xfrm>
          <a:off x="1491270" y="5640755"/>
          <a:ext cx="2032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31840" imgH="609480" progId="Equation.DSMT4">
                  <p:embed/>
                </p:oleObj>
              </mc:Choice>
              <mc:Fallback>
                <p:oleObj name="Equation" r:id="rId14" imgW="203184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1270" y="5640755"/>
                        <a:ext cx="20320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7449711">
            <a:off x="2324555" y="5298725"/>
            <a:ext cx="462865" cy="28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4939" name="Object 11"/>
          <p:cNvGraphicFramePr>
            <a:graphicFrameLocks noChangeAspect="1"/>
          </p:cNvGraphicFramePr>
          <p:nvPr/>
        </p:nvGraphicFramePr>
        <p:xfrm>
          <a:off x="5013933" y="3883392"/>
          <a:ext cx="2565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565360" imgH="609480" progId="Equation.DSMT4">
                  <p:embed/>
                </p:oleObj>
              </mc:Choice>
              <mc:Fallback>
                <p:oleObj name="Equation" r:id="rId17" imgW="25653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3933" y="3883392"/>
                        <a:ext cx="25654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0" name="Object 12"/>
          <p:cNvGraphicFramePr>
            <a:graphicFrameLocks noChangeAspect="1"/>
          </p:cNvGraphicFramePr>
          <p:nvPr/>
        </p:nvGraphicFramePr>
        <p:xfrm>
          <a:off x="5013933" y="3863717"/>
          <a:ext cx="3009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009600" imgH="609480" progId="Equation.DSMT4">
                  <p:embed/>
                </p:oleObj>
              </mc:Choice>
              <mc:Fallback>
                <p:oleObj name="Equation" r:id="rId19" imgW="30096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3933" y="3863717"/>
                        <a:ext cx="30099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177155">
            <a:off x="4661928" y="4401356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4942" name="Object 14"/>
          <p:cNvGraphicFramePr>
            <a:graphicFrameLocks noChangeAspect="1"/>
          </p:cNvGraphicFramePr>
          <p:nvPr/>
        </p:nvGraphicFramePr>
        <p:xfrm>
          <a:off x="5651314" y="3863717"/>
          <a:ext cx="2946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946240" imgH="609480" progId="Equation.DSMT4">
                  <p:embed/>
                </p:oleObj>
              </mc:Choice>
              <mc:Fallback>
                <p:oleObj name="Equation" r:id="rId21" imgW="294624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314" y="3863717"/>
                        <a:ext cx="29464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18939635" flipH="1">
            <a:off x="5129361" y="4477222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正方形/長方形 18"/>
          <p:cNvSpPr/>
          <p:nvPr/>
        </p:nvSpPr>
        <p:spPr>
          <a:xfrm>
            <a:off x="762214" y="571282"/>
            <a:ext cx="8141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Exponent of the above element can be expanded  by     as</a:t>
            </a:r>
            <a:endParaRPr lang="en-US" altLang="ja-JP" sz="2400" i="1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24943" name="Object 15"/>
          <p:cNvGraphicFramePr>
            <a:graphicFrameLocks noChangeAspect="1"/>
          </p:cNvGraphicFramePr>
          <p:nvPr/>
        </p:nvGraphicFramePr>
        <p:xfrm>
          <a:off x="8061357" y="688473"/>
          <a:ext cx="2286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28600" imgH="241200" progId="Equation.DSMT4">
                  <p:embed/>
                </p:oleObj>
              </mc:Choice>
              <mc:Fallback>
                <p:oleObj name="Equation" r:id="rId24" imgW="2286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1357" y="688473"/>
                        <a:ext cx="2286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744538" y="2124631"/>
            <a:ext cx="7095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completeness relation of the momentum       is</a:t>
            </a:r>
          </a:p>
        </p:txBody>
      </p:sp>
      <p:graphicFrame>
        <p:nvGraphicFramePr>
          <p:cNvPr id="124944" name="Object 16"/>
          <p:cNvGraphicFramePr>
            <a:graphicFrameLocks noChangeAspect="1"/>
          </p:cNvGraphicFramePr>
          <p:nvPr/>
        </p:nvGraphicFramePr>
        <p:xfrm>
          <a:off x="6994525" y="2184400"/>
          <a:ext cx="266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66400" imgH="304560" progId="Equation.DSMT4">
                  <p:embed/>
                </p:oleObj>
              </mc:Choice>
              <mc:Fallback>
                <p:oleObj name="Equation" r:id="rId26" imgW="26640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4525" y="2184400"/>
                        <a:ext cx="2667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744538" y="3984214"/>
            <a:ext cx="1399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We have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1306410" y="4003009"/>
            <a:ext cx="15872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/>
              <a:t>insert it as</a:t>
            </a:r>
            <a:endParaRPr lang="ja-JP" altLang="en-US" sz="2400" dirty="0"/>
          </a:p>
        </p:txBody>
      </p:sp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5680075" y="2871788"/>
          <a:ext cx="1890713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892160" imgH="698400" progId="Equation.DSMT4">
                  <p:embed/>
                </p:oleObj>
              </mc:Choice>
              <mc:Fallback>
                <p:oleObj name="Equation" r:id="rId28" imgW="1892160" imgH="69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0075" y="2871788"/>
                        <a:ext cx="1890713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正方形/長方形 24"/>
          <p:cNvSpPr/>
          <p:nvPr/>
        </p:nvSpPr>
        <p:spPr>
          <a:xfrm>
            <a:off x="5362906" y="2742035"/>
            <a:ext cx="2525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Arial Unicode MS"/>
                <a:ea typeface="Arial Unicode MS"/>
                <a:cs typeface="Arial Unicode MS"/>
              </a:rPr>
              <a:t>(              )</a:t>
            </a:r>
            <a:endParaRPr lang="ja-JP" altLang="en-US" sz="4000" dirty="0"/>
          </a:p>
        </p:txBody>
      </p:sp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557338" y="5674893"/>
          <a:ext cx="21558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158920" imgH="799920" progId="Equation.DSMT4">
                  <p:embed/>
                </p:oleObj>
              </mc:Choice>
              <mc:Fallback>
                <p:oleObj name="Equation" r:id="rId30" imgW="215892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7338" y="5674893"/>
                        <a:ext cx="2155825" cy="800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264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7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3" name="Text Box 2"/>
          <p:cNvSpPr txBox="1">
            <a:spLocks noChangeArrowheads="1"/>
          </p:cNvSpPr>
          <p:nvPr/>
        </p:nvSpPr>
        <p:spPr bwMode="auto">
          <a:xfrm>
            <a:off x="652463" y="112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589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595438" y="1077913"/>
          <a:ext cx="50863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36680" imgH="419040" progId="Equation.DSMT4">
                  <p:embed/>
                </p:oleObj>
              </mc:Choice>
              <mc:Fallback>
                <p:oleObj name="Equation" r:id="rId2" imgW="313668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1077913"/>
                        <a:ext cx="5086350" cy="679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891" name="Object 3"/>
          <p:cNvGraphicFramePr>
            <a:graphicFrameLocks noChangeAspect="1"/>
          </p:cNvGraphicFramePr>
          <p:nvPr/>
        </p:nvGraphicFramePr>
        <p:xfrm>
          <a:off x="1079500" y="2681288"/>
          <a:ext cx="691832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527520" imgH="723600" progId="Equation.DSMT4">
                  <p:embed/>
                </p:oleObj>
              </mc:Choice>
              <mc:Fallback>
                <p:oleObj name="Equation" r:id="rId4" imgW="652752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2681288"/>
                        <a:ext cx="6918325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892" name="Object 4"/>
          <p:cNvGraphicFramePr>
            <a:graphicFrameLocks noChangeAspect="1"/>
          </p:cNvGraphicFramePr>
          <p:nvPr/>
        </p:nvGraphicFramePr>
        <p:xfrm>
          <a:off x="1259632" y="5085184"/>
          <a:ext cx="5997575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25600" imgH="685800" progId="Equation.DSMT4">
                  <p:embed/>
                </p:oleObj>
              </mc:Choice>
              <mc:Fallback>
                <p:oleObj name="Equation" r:id="rId6" imgW="322560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5085184"/>
                        <a:ext cx="5997575" cy="128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5895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76913" y="5270500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正方形/長方形 7"/>
          <p:cNvSpPr/>
          <p:nvPr/>
        </p:nvSpPr>
        <p:spPr>
          <a:xfrm>
            <a:off x="719525" y="460286"/>
            <a:ext cx="7218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If we use the relation for coordinate and momentum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722771" y="2037908"/>
            <a:ext cx="1399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We have</a:t>
            </a:r>
          </a:p>
        </p:txBody>
      </p:sp>
      <p:graphicFrame>
        <p:nvGraphicFramePr>
          <p:cNvPr id="125957" name="Object 5"/>
          <p:cNvGraphicFramePr>
            <a:graphicFrameLocks noChangeAspect="1"/>
          </p:cNvGraphicFramePr>
          <p:nvPr/>
        </p:nvGraphicFramePr>
        <p:xfrm>
          <a:off x="2832100" y="3543300"/>
          <a:ext cx="38481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848040" imgH="914400" progId="Equation.DSMT4">
                  <p:embed/>
                </p:oleObj>
              </mc:Choice>
              <mc:Fallback>
                <p:oleObj name="Equation" r:id="rId9" imgW="384804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3543300"/>
                        <a:ext cx="38481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85786" y="4500570"/>
            <a:ext cx="1604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Therefore 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2832100" y="3733800"/>
          <a:ext cx="39878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987720" imgH="723600" progId="Equation.DSMT4">
                  <p:embed/>
                </p:oleObj>
              </mc:Choice>
              <mc:Fallback>
                <p:oleObj name="Equation" r:id="rId11" imgW="398772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3733800"/>
                        <a:ext cx="39878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43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9" name="Text Box 2"/>
          <p:cNvSpPr txBox="1">
            <a:spLocks noChangeArrowheads="1"/>
          </p:cNvSpPr>
          <p:nvPr/>
        </p:nvSpPr>
        <p:spPr bwMode="auto">
          <a:xfrm>
            <a:off x="652463" y="112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6691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49325" y="1065213"/>
          <a:ext cx="7215188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09880" imgH="431640" progId="Equation.DSMT4">
                  <p:embed/>
                </p:oleObj>
              </mc:Choice>
              <mc:Fallback>
                <p:oleObj name="Equation" r:id="rId2" imgW="38098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9325" y="1065213"/>
                        <a:ext cx="7215188" cy="817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1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16409" y="5221990"/>
          <a:ext cx="5522912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05040" imgH="342720" progId="Equation.DSMT4">
                  <p:embed/>
                </p:oleObj>
              </mc:Choice>
              <mc:Fallback>
                <p:oleObj name="Equation" r:id="rId4" imgW="270504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409" y="5221990"/>
                        <a:ext cx="5522912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20" name="Text Box 11"/>
          <p:cNvSpPr txBox="1">
            <a:spLocks noChangeArrowheads="1"/>
          </p:cNvSpPr>
          <p:nvPr/>
        </p:nvSpPr>
        <p:spPr bwMode="auto">
          <a:xfrm>
            <a:off x="2051050" y="1341438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400">
                <a:latin typeface="Wingdings" pitchFamily="2" charset="2"/>
                <a:sym typeface="Wingdings" pitchFamily="2" charset="2"/>
              </a:rPr>
              <a:t></a:t>
            </a:r>
          </a:p>
        </p:txBody>
      </p:sp>
      <p:sp>
        <p:nvSpPr>
          <p:cNvPr id="166921" name="Text Box 12"/>
          <p:cNvSpPr txBox="1">
            <a:spLocks noChangeArrowheads="1"/>
          </p:cNvSpPr>
          <p:nvPr/>
        </p:nvSpPr>
        <p:spPr bwMode="auto">
          <a:xfrm>
            <a:off x="6516688" y="1268413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400">
                <a:latin typeface="Wingdings" pitchFamily="2" charset="2"/>
                <a:sym typeface="Wingdings" pitchFamily="2" charset="2"/>
              </a:rPr>
              <a:t></a:t>
            </a:r>
          </a:p>
        </p:txBody>
      </p:sp>
      <p:pic>
        <p:nvPicPr>
          <p:cNvPr id="166922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91" y="3602739"/>
            <a:ext cx="5762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3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67503" y="3605911"/>
            <a:ext cx="5762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5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9785" y="3534473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6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41916" y="3406677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7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741" y="3410652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8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53203" y="5285199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テキスト ボックス 14"/>
          <p:cNvSpPr txBox="1"/>
          <p:nvPr/>
        </p:nvSpPr>
        <p:spPr>
          <a:xfrm>
            <a:off x="603153" y="500042"/>
            <a:ext cx="1861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If we denote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68129" y="2675726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and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52463" y="4606043"/>
            <a:ext cx="8040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we have wave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func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. in the phase space path integral form</a:t>
            </a:r>
          </a:p>
        </p:txBody>
      </p:sp>
      <p:graphicFrame>
        <p:nvGraphicFramePr>
          <p:cNvPr id="126982" name="Object 6"/>
          <p:cNvGraphicFramePr>
            <a:graphicFrameLocks noChangeAspect="1"/>
          </p:cNvGraphicFramePr>
          <p:nvPr/>
        </p:nvGraphicFramePr>
        <p:xfrm>
          <a:off x="836641" y="3391602"/>
          <a:ext cx="27178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17640" imgH="939600" progId="Equation.DSMT4">
                  <p:embed/>
                </p:oleObj>
              </mc:Choice>
              <mc:Fallback>
                <p:oleObj name="Equation" r:id="rId8" imgW="2717640" imgH="939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41" y="3391602"/>
                        <a:ext cx="27178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3" name="Object 7"/>
          <p:cNvGraphicFramePr>
            <a:graphicFrameLocks noChangeAspect="1"/>
          </p:cNvGraphicFramePr>
          <p:nvPr/>
        </p:nvGraphicFramePr>
        <p:xfrm>
          <a:off x="3999034" y="3254978"/>
          <a:ext cx="23241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23800" imgH="774360" progId="Equation.DSMT4">
                  <p:embed/>
                </p:oleObj>
              </mc:Choice>
              <mc:Fallback>
                <p:oleObj name="Equation" r:id="rId10" imgW="2323800" imgH="774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9034" y="3254978"/>
                        <a:ext cx="23241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4" name="Object 8"/>
          <p:cNvGraphicFramePr>
            <a:graphicFrameLocks noChangeAspect="1"/>
          </p:cNvGraphicFramePr>
          <p:nvPr/>
        </p:nvGraphicFramePr>
        <p:xfrm>
          <a:off x="7081883" y="3391597"/>
          <a:ext cx="1828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28800" imgH="533160" progId="Equation.DSMT4">
                  <p:embed/>
                </p:oleObj>
              </mc:Choice>
              <mc:Fallback>
                <p:oleObj name="Equation" r:id="rId12" imgW="182880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1883" y="3391597"/>
                        <a:ext cx="18288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2789243" y="1858164"/>
          <a:ext cx="9398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39600" imgH="723600" progId="Equation.DSMT4">
                  <p:embed/>
                </p:oleObj>
              </mc:Choice>
              <mc:Fallback>
                <p:oleObj name="Equation" r:id="rId14" imgW="93960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9243" y="1858164"/>
                        <a:ext cx="9398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/>
          <p:cNvGraphicFramePr>
            <a:graphicFrameLocks noChangeAspect="1"/>
          </p:cNvGraphicFramePr>
          <p:nvPr/>
        </p:nvGraphicFramePr>
        <p:xfrm>
          <a:off x="7034241" y="1912578"/>
          <a:ext cx="9398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39600" imgH="723600" progId="Equation.DSMT4">
                  <p:embed/>
                </p:oleObj>
              </mc:Choice>
              <mc:Fallback>
                <p:oleObj name="Equation" r:id="rId16" imgW="93960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4241" y="1912578"/>
                        <a:ext cx="9398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2490354" y="1895434"/>
            <a:ext cx="15263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Arial Unicode MS"/>
                <a:ea typeface="Arial Unicode MS"/>
                <a:cs typeface="Arial Unicode MS"/>
              </a:rPr>
              <a:t>(       )</a:t>
            </a:r>
            <a:endParaRPr lang="ja-JP" altLang="en-US" sz="4000" dirty="0"/>
          </a:p>
        </p:txBody>
      </p:sp>
      <p:sp>
        <p:nvSpPr>
          <p:cNvPr id="22" name="正方形/長方形 21"/>
          <p:cNvSpPr/>
          <p:nvPr/>
        </p:nvSpPr>
        <p:spPr>
          <a:xfrm>
            <a:off x="6740951" y="1925307"/>
            <a:ext cx="15263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Arial Unicode MS"/>
                <a:ea typeface="Arial Unicode MS"/>
                <a:cs typeface="Arial Unicode MS"/>
              </a:rPr>
              <a:t>(       )</a:t>
            </a:r>
            <a:endParaRPr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9471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6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6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6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6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16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20" grpId="0"/>
      <p:bldP spid="166921" grpId="0"/>
      <p:bldP spid="15" grpId="0"/>
      <p:bldP spid="16" grpId="0"/>
      <p:bldP spid="17" grpId="0"/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395659"/>
              </p:ext>
            </p:extLst>
          </p:nvPr>
        </p:nvGraphicFramePr>
        <p:xfrm>
          <a:off x="471488" y="3713163"/>
          <a:ext cx="82661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267400" imgH="1523880" progId="Equation.DSMT4">
                  <p:embed/>
                </p:oleObj>
              </mc:Choice>
              <mc:Fallback>
                <p:oleObj name="Equation" r:id="rId3" imgW="8267400" imgH="1523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3713163"/>
                        <a:ext cx="8266112" cy="1522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689759" y="905654"/>
            <a:ext cx="69942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From the definition of                                      we cam rewrite</a:t>
            </a:r>
          </a:p>
        </p:txBody>
      </p:sp>
      <p:graphicFrame>
        <p:nvGraphicFramePr>
          <p:cNvPr id="167938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286990" y="892402"/>
          <a:ext cx="2451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50880" imgH="406080" progId="Equation.DSMT4">
                  <p:embed/>
                </p:oleObj>
              </mc:Choice>
              <mc:Fallback>
                <p:oleObj name="Equation" r:id="rId5" imgW="245088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990" y="892402"/>
                        <a:ext cx="2451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3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261470"/>
              </p:ext>
            </p:extLst>
          </p:nvPr>
        </p:nvGraphicFramePr>
        <p:xfrm>
          <a:off x="1289050" y="5213350"/>
          <a:ext cx="5154613" cy="152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155920" imgH="1523880" progId="Equation.DSMT4">
                  <p:embed/>
                </p:oleObj>
              </mc:Choice>
              <mc:Fallback>
                <p:oleObj name="Equation" r:id="rId7" imgW="5155920" imgH="1523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9050" y="5213350"/>
                        <a:ext cx="5154613" cy="152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183550"/>
              </p:ext>
            </p:extLst>
          </p:nvPr>
        </p:nvGraphicFramePr>
        <p:xfrm>
          <a:off x="984250" y="1406525"/>
          <a:ext cx="7200900" cy="152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00720" imgH="1523880" progId="Equation.DSMT4">
                  <p:embed/>
                </p:oleObj>
              </mc:Choice>
              <mc:Fallback>
                <p:oleObj name="Equation" r:id="rId9" imgW="7200720" imgH="1523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0" y="1406525"/>
                        <a:ext cx="7200900" cy="152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7943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60232" y="3958913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44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61923" y="1655518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212035" y="274638"/>
            <a:ext cx="8474765" cy="706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Path integrals in coordinate representation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76825" y="3084929"/>
            <a:ext cx="77796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If we </a:t>
            </a:r>
            <a:r>
              <a:rPr lang="en-US" altLang="ja-JP" sz="20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complete the square 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for      , we obtain a Gaussian integral;    </a:t>
            </a:r>
          </a:p>
        </p:txBody>
      </p:sp>
      <p:graphicFrame>
        <p:nvGraphicFramePr>
          <p:cNvPr id="128005" name="Object 5"/>
          <p:cNvGraphicFramePr>
            <a:graphicFrameLocks noChangeAspect="1"/>
          </p:cNvGraphicFramePr>
          <p:nvPr/>
        </p:nvGraphicFramePr>
        <p:xfrm>
          <a:off x="4347440" y="3040323"/>
          <a:ext cx="330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0120" imgH="431640" progId="Equation.DSMT4">
                  <p:embed/>
                </p:oleObj>
              </mc:Choice>
              <mc:Fallback>
                <p:oleObj name="Equation" r:id="rId12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7440" y="3040323"/>
                        <a:ext cx="330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80312" y="3803898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76056" y="5274201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532947"/>
              </p:ext>
            </p:extLst>
          </p:nvPr>
        </p:nvGraphicFramePr>
        <p:xfrm>
          <a:off x="988290" y="1673224"/>
          <a:ext cx="7048500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048440" imgH="990360" progId="Equation.DSMT4">
                  <p:embed/>
                </p:oleObj>
              </mc:Choice>
              <mc:Fallback>
                <p:oleObj name="Equation" r:id="rId14" imgW="704844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8290" y="1673224"/>
                        <a:ext cx="7048500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61923" y="1786732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603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174437"/>
              </p:ext>
            </p:extLst>
          </p:nvPr>
        </p:nvGraphicFramePr>
        <p:xfrm>
          <a:off x="1541463" y="3630613"/>
          <a:ext cx="387032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73240" imgH="583920" progId="Equation.DSMT4">
                  <p:embed/>
                </p:oleObj>
              </mc:Choice>
              <mc:Fallback>
                <p:oleObj name="Equation" r:id="rId2" imgW="387324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1463" y="3630613"/>
                        <a:ext cx="3870325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64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401716101"/>
              </p:ext>
            </p:extLst>
          </p:nvPr>
        </p:nvGraphicFramePr>
        <p:xfrm>
          <a:off x="1441450" y="5080000"/>
          <a:ext cx="56388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638680" imgH="1015920" progId="Equation.DSMT4">
                  <p:embed/>
                </p:oleObj>
              </mc:Choice>
              <mc:Fallback>
                <p:oleObj name="Equation" r:id="rId4" imgW="5638680" imgH="1015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450" y="5080000"/>
                        <a:ext cx="56388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8966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8362" y="1823042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7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2242" y="1809395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8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10918" y="1345911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9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3379" y="1377084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70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76597" y="1367848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71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6931" y="5160297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72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92393" y="5387398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テキスト ボックス 12"/>
          <p:cNvSpPr txBox="1"/>
          <p:nvPr/>
        </p:nvSpPr>
        <p:spPr>
          <a:xfrm>
            <a:off x="571472" y="714356"/>
            <a:ext cx="1346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If we put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00034" y="2786058"/>
            <a:ext cx="8315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wave </a:t>
            </a:r>
            <a:r>
              <a:rPr lang="en-US" altLang="ja-JP" sz="24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in path integral representation in </a:t>
            </a:r>
            <a:r>
              <a:rPr lang="en-US" altLang="ja-JP" sz="2400" i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space is </a:t>
            </a:r>
            <a:endParaRPr kumimoji="1" lang="ja-JP" altLang="en-US" sz="2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00034" y="4500570"/>
            <a:ext cx="4362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Here, we introduced the action</a:t>
            </a:r>
          </a:p>
        </p:txBody>
      </p:sp>
      <p:graphicFrame>
        <p:nvGraphicFramePr>
          <p:cNvPr id="129029" name="Object 5"/>
          <p:cNvGraphicFramePr>
            <a:graphicFrameLocks noChangeAspect="1"/>
          </p:cNvGraphicFramePr>
          <p:nvPr/>
        </p:nvGraphicFramePr>
        <p:xfrm>
          <a:off x="3994150" y="1325563"/>
          <a:ext cx="20447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44440" imgH="850680" progId="Equation.DSMT4">
                  <p:embed/>
                </p:oleObj>
              </mc:Choice>
              <mc:Fallback>
                <p:oleObj name="Equation" r:id="rId8" imgW="2044440" imgH="850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4150" y="1325563"/>
                        <a:ext cx="20447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0" name="Object 6"/>
          <p:cNvGraphicFramePr>
            <a:graphicFrameLocks noChangeAspect="1"/>
          </p:cNvGraphicFramePr>
          <p:nvPr/>
        </p:nvGraphicFramePr>
        <p:xfrm>
          <a:off x="7051097" y="1336742"/>
          <a:ext cx="1765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65080" imgH="774360" progId="Equation.DSMT4">
                  <p:embed/>
                </p:oleObj>
              </mc:Choice>
              <mc:Fallback>
                <p:oleObj name="Equation" r:id="rId10" imgW="1765080" imgH="774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1097" y="1336742"/>
                        <a:ext cx="17653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1" name="Object 7"/>
          <p:cNvGraphicFramePr>
            <a:graphicFrameLocks noChangeAspect="1"/>
          </p:cNvGraphicFramePr>
          <p:nvPr/>
        </p:nvGraphicFramePr>
        <p:xfrm>
          <a:off x="837768" y="1287461"/>
          <a:ext cx="22606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60440" imgH="1193760" progId="Equation.DSMT4">
                  <p:embed/>
                </p:oleObj>
              </mc:Choice>
              <mc:Fallback>
                <p:oleObj name="Equation" r:id="rId12" imgW="2260440" imgH="1193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768" y="1287461"/>
                        <a:ext cx="22606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80838" name="Picture 1158" descr="http://upload.wikimedia.org/wikipedia/commons/thumb/f/ff/Joseph_Louis_Lagrange.jpg/220px-Joseph_Louis_Lagrange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795" y="3747576"/>
            <a:ext cx="1137905" cy="142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7525820" y="5217447"/>
            <a:ext cx="1440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J.-L. Lagrange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7674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68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68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68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8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テキスト ボックス 21"/>
          <p:cNvSpPr txBox="1"/>
          <p:nvPr/>
        </p:nvSpPr>
        <p:spPr>
          <a:xfrm>
            <a:off x="467544" y="303201"/>
            <a:ext cx="3042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 to the definition</a:t>
            </a:r>
          </a:p>
        </p:txBody>
      </p:sp>
      <p:pic>
        <p:nvPicPr>
          <p:cNvPr id="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3501" y="1598749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521889" y="5272795"/>
          <a:ext cx="18542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54000" imgH="761760" progId="Equation.DSMT4">
                  <p:embed/>
                </p:oleObj>
              </mc:Choice>
              <mc:Fallback>
                <p:oleObj name="Equation" r:id="rId3" imgW="1854000" imgH="761760" progId="Equation.DSMT4">
                  <p:embed/>
                  <p:pic>
                    <p:nvPicPr>
                      <p:cNvPr id="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889" y="5272795"/>
                        <a:ext cx="18542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>
            <a:extLst>
              <a:ext uri="{FF2B5EF4-FFF2-40B4-BE49-F238E27FC236}">
                <a16:creationId xmlns:a16="http://schemas.microsoft.com/office/drawing/2014/main" id="{58A971DD-1B55-4CF0-A4D3-FCA1B8378D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11095" y="2762101"/>
          <a:ext cx="4833937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57800" imgH="761760" progId="Equation.DSMT4">
                  <p:embed/>
                </p:oleObj>
              </mc:Choice>
              <mc:Fallback>
                <p:oleObj name="Equation" r:id="rId5" imgW="5257800" imgH="761760" progId="Equation.DSMT4">
                  <p:embed/>
                  <p:pic>
                    <p:nvPicPr>
                      <p:cNvPr id="25" name="Object 2">
                        <a:extLst>
                          <a:ext uri="{FF2B5EF4-FFF2-40B4-BE49-F238E27FC236}">
                            <a16:creationId xmlns:a16="http://schemas.microsoft.com/office/drawing/2014/main" id="{58A971DD-1B55-4CF0-A4D3-FCA1B8378D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1095" y="2762101"/>
                        <a:ext cx="4833937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">
            <a:extLst>
              <a:ext uri="{FF2B5EF4-FFF2-40B4-BE49-F238E27FC236}">
                <a16:creationId xmlns:a16="http://schemas.microsoft.com/office/drawing/2014/main" id="{09133FE2-AF53-4254-B80D-0F72CF3BB2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4397" y="875088"/>
          <a:ext cx="8699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99400" imgH="787320" progId="Equation.DSMT4">
                  <p:embed/>
                </p:oleObj>
              </mc:Choice>
              <mc:Fallback>
                <p:oleObj name="Equation" r:id="rId7" imgW="8699400" imgH="787320" progId="Equation.DSMT4">
                  <p:embed/>
                  <p:pic>
                    <p:nvPicPr>
                      <p:cNvPr id="27" name="Object 2">
                        <a:extLst>
                          <a:ext uri="{FF2B5EF4-FFF2-40B4-BE49-F238E27FC236}">
                            <a16:creationId xmlns:a16="http://schemas.microsoft.com/office/drawing/2014/main" id="{09133FE2-AF53-4254-B80D-0F72CF3BB2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397" y="875088"/>
                        <a:ext cx="8699500" cy="787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">
            <a:extLst>
              <a:ext uri="{FF2B5EF4-FFF2-40B4-BE49-F238E27FC236}">
                <a16:creationId xmlns:a16="http://schemas.microsoft.com/office/drawing/2014/main" id="{7E7D557B-44EE-4930-BB7C-6B48440368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9838" y="1974850"/>
          <a:ext cx="5473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473440" imgH="545760" progId="Equation.DSMT4">
                  <p:embed/>
                </p:oleObj>
              </mc:Choice>
              <mc:Fallback>
                <p:oleObj name="Equation" r:id="rId9" imgW="5473440" imgH="545760" progId="Equation.DSMT4">
                  <p:embed/>
                  <p:pic>
                    <p:nvPicPr>
                      <p:cNvPr id="29" name="Object 2">
                        <a:extLst>
                          <a:ext uri="{FF2B5EF4-FFF2-40B4-BE49-F238E27FC236}">
                            <a16:creationId xmlns:a16="http://schemas.microsoft.com/office/drawing/2014/main" id="{7E7D557B-44EE-4930-BB7C-6B48440368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9838" y="1974850"/>
                        <a:ext cx="5473700" cy="546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7">
            <a:extLst>
              <a:ext uri="{FF2B5EF4-FFF2-40B4-BE49-F238E27FC236}">
                <a16:creationId xmlns:a16="http://schemas.microsoft.com/office/drawing/2014/main" id="{40000BE7-AEB3-479E-AD20-1223514B8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76648" y="1758035"/>
            <a:ext cx="2277295" cy="16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3" name="Object 3">
            <a:extLst>
              <a:ext uri="{FF2B5EF4-FFF2-40B4-BE49-F238E27FC236}">
                <a16:creationId xmlns:a16="http://schemas.microsoft.com/office/drawing/2014/main" id="{1180F92C-4AEC-4189-8166-1FFC9B23D5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9592" y="3602406"/>
          <a:ext cx="67802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781680" imgH="355320" progId="Equation.DSMT4">
                  <p:embed/>
                </p:oleObj>
              </mc:Choice>
              <mc:Fallback>
                <p:oleObj name="Equation" r:id="rId12" imgW="6781680" imgH="355320" progId="Equation.DSMT4">
                  <p:embed/>
                  <p:pic>
                    <p:nvPicPr>
                      <p:cNvPr id="33" name="Object 3">
                        <a:extLst>
                          <a:ext uri="{FF2B5EF4-FFF2-40B4-BE49-F238E27FC236}">
                            <a16:creationId xmlns:a16="http://schemas.microsoft.com/office/drawing/2014/main" id="{1180F92C-4AEC-4189-8166-1FFC9B23D56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3602406"/>
                        <a:ext cx="6780213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E337048-9FD4-4F73-B4AC-F541AAAE566A}"/>
              </a:ext>
            </a:extLst>
          </p:cNvPr>
          <p:cNvSpPr/>
          <p:nvPr/>
        </p:nvSpPr>
        <p:spPr>
          <a:xfrm>
            <a:off x="3224646" y="1860334"/>
            <a:ext cx="1296144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7BB5D9E-1B5C-4177-957E-B0F04238A1DD}"/>
              </a:ext>
            </a:extLst>
          </p:cNvPr>
          <p:cNvSpPr/>
          <p:nvPr/>
        </p:nvSpPr>
        <p:spPr>
          <a:xfrm>
            <a:off x="5631927" y="1840798"/>
            <a:ext cx="1121118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8E8A1CAD-F0E7-48E6-9FB3-B2194F681C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9776" y="275228"/>
          <a:ext cx="10810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17440" imgH="495000" progId="Equation.DSMT4">
                  <p:embed/>
                </p:oleObj>
              </mc:Choice>
              <mc:Fallback>
                <p:oleObj name="Equation" r:id="rId14" imgW="1117440" imgH="4950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8E8A1CAD-F0E7-48E6-9FB3-B2194F681C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776" y="275228"/>
                        <a:ext cx="1081087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ひし形 11">
            <a:extLst>
              <a:ext uri="{FF2B5EF4-FFF2-40B4-BE49-F238E27FC236}">
                <a16:creationId xmlns:a16="http://schemas.microsoft.com/office/drawing/2014/main" id="{FBB85300-DC83-48F9-AFBE-A3A84334C2D6}"/>
              </a:ext>
            </a:extLst>
          </p:cNvPr>
          <p:cNvSpPr/>
          <p:nvPr/>
        </p:nvSpPr>
        <p:spPr>
          <a:xfrm>
            <a:off x="7245470" y="2472207"/>
            <a:ext cx="171280" cy="15082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ひし形 40">
            <a:extLst>
              <a:ext uri="{FF2B5EF4-FFF2-40B4-BE49-F238E27FC236}">
                <a16:creationId xmlns:a16="http://schemas.microsoft.com/office/drawing/2014/main" id="{452029D7-84E1-4E9E-BF69-A48D92E569BB}"/>
              </a:ext>
            </a:extLst>
          </p:cNvPr>
          <p:cNvSpPr/>
          <p:nvPr/>
        </p:nvSpPr>
        <p:spPr>
          <a:xfrm>
            <a:off x="7773860" y="2395647"/>
            <a:ext cx="171280" cy="150823"/>
          </a:xfrm>
          <a:prstGeom prst="diamond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ひし形 42">
            <a:extLst>
              <a:ext uri="{FF2B5EF4-FFF2-40B4-BE49-F238E27FC236}">
                <a16:creationId xmlns:a16="http://schemas.microsoft.com/office/drawing/2014/main" id="{90781182-CD74-497D-A9C6-12F67E39F603}"/>
              </a:ext>
            </a:extLst>
          </p:cNvPr>
          <p:cNvSpPr/>
          <p:nvPr/>
        </p:nvSpPr>
        <p:spPr>
          <a:xfrm>
            <a:off x="8241131" y="2378948"/>
            <a:ext cx="171280" cy="150823"/>
          </a:xfrm>
          <a:prstGeom prst="diamon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45" name="Object 3">
            <a:extLst>
              <a:ext uri="{FF2B5EF4-FFF2-40B4-BE49-F238E27FC236}">
                <a16:creationId xmlns:a16="http://schemas.microsoft.com/office/drawing/2014/main" id="{7377423B-2924-472F-9A28-47935315E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15616" y="4081644"/>
          <a:ext cx="16240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25400" imgH="304560" progId="Equation.DSMT4">
                  <p:embed/>
                </p:oleObj>
              </mc:Choice>
              <mc:Fallback>
                <p:oleObj name="Equation" r:id="rId16" imgW="1625400" imgH="304560" progId="Equation.DSMT4">
                  <p:embed/>
                  <p:pic>
                    <p:nvPicPr>
                      <p:cNvPr id="45" name="Object 3">
                        <a:extLst>
                          <a:ext uri="{FF2B5EF4-FFF2-40B4-BE49-F238E27FC236}">
                            <a16:creationId xmlns:a16="http://schemas.microsoft.com/office/drawing/2014/main" id="{7377423B-2924-472F-9A28-47935315E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81644"/>
                        <a:ext cx="1624013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E9F733DD-F89A-4458-8282-0F5113EDC9CE}"/>
              </a:ext>
            </a:extLst>
          </p:cNvPr>
          <p:cNvSpPr/>
          <p:nvPr/>
        </p:nvSpPr>
        <p:spPr>
          <a:xfrm>
            <a:off x="5145975" y="2715674"/>
            <a:ext cx="904149" cy="618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100FC6F0-7F47-4ADB-B38C-6820280A93A0}"/>
              </a:ext>
            </a:extLst>
          </p:cNvPr>
          <p:cNvSpPr/>
          <p:nvPr/>
        </p:nvSpPr>
        <p:spPr>
          <a:xfrm>
            <a:off x="2472912" y="3512341"/>
            <a:ext cx="633079" cy="50848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8D168FB-1FD8-4849-87BF-D5F5BB40486D}"/>
              </a:ext>
            </a:extLst>
          </p:cNvPr>
          <p:cNvSpPr/>
          <p:nvPr/>
        </p:nvSpPr>
        <p:spPr>
          <a:xfrm>
            <a:off x="4349417" y="3532859"/>
            <a:ext cx="633079" cy="50848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A7F5B4A6-65B8-4821-B5A4-8EC5629EFB55}"/>
              </a:ext>
            </a:extLst>
          </p:cNvPr>
          <p:cNvSpPr/>
          <p:nvPr/>
        </p:nvSpPr>
        <p:spPr>
          <a:xfrm>
            <a:off x="6424707" y="3532859"/>
            <a:ext cx="633079" cy="50848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2" name="Object 2">
            <a:extLst>
              <a:ext uri="{FF2B5EF4-FFF2-40B4-BE49-F238E27FC236}">
                <a16:creationId xmlns:a16="http://schemas.microsoft.com/office/drawing/2014/main" id="{E95EB9F2-F2B1-4423-831D-61DD61E07D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063" y="1071563"/>
          <a:ext cx="8331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331120" imgH="685800" progId="Equation.DSMT4">
                  <p:embed/>
                </p:oleObj>
              </mc:Choice>
              <mc:Fallback>
                <p:oleObj name="Equation" r:id="rId18" imgW="8331120" imgH="685800" progId="Equation.DSMT4">
                  <p:embed/>
                  <p:pic>
                    <p:nvPicPr>
                      <p:cNvPr id="52" name="Object 2">
                        <a:extLst>
                          <a:ext uri="{FF2B5EF4-FFF2-40B4-BE49-F238E27FC236}">
                            <a16:creationId xmlns:a16="http://schemas.microsoft.com/office/drawing/2014/main" id="{E95EB9F2-F2B1-4423-831D-61DD61E07D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3" y="1071563"/>
                        <a:ext cx="8331200" cy="685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767">
            <a:extLst>
              <a:ext uri="{FF2B5EF4-FFF2-40B4-BE49-F238E27FC236}">
                <a16:creationId xmlns:a16="http://schemas.microsoft.com/office/drawing/2014/main" id="{E164B5A4-E94B-4FA5-8848-825724E43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76089" y="4545159"/>
            <a:ext cx="4896543" cy="2080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7EB4918-DB2C-4DFD-865A-54EEC42B99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4457" y="4845757"/>
          <a:ext cx="4914900" cy="161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927320" imgH="1612800" progId="Equation.DSMT4">
                  <p:embed/>
                </p:oleObj>
              </mc:Choice>
              <mc:Fallback>
                <p:oleObj name="Equation" r:id="rId21" imgW="4927320" imgH="161280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7EB4918-DB2C-4DFD-865A-54EEC42B99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457" y="4845757"/>
                        <a:ext cx="4914900" cy="161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7351AF41-A487-41E1-8A36-4D19D84B55B7}"/>
              </a:ext>
            </a:extLst>
          </p:cNvPr>
          <p:cNvCxnSpPr>
            <a:cxnSpLocks/>
          </p:cNvCxnSpPr>
          <p:nvPr/>
        </p:nvCxnSpPr>
        <p:spPr>
          <a:xfrm flipH="1">
            <a:off x="6086805" y="5602796"/>
            <a:ext cx="850369" cy="20921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BA29765C-F008-4007-9C1B-619E82EB7EC3}"/>
              </a:ext>
            </a:extLst>
          </p:cNvPr>
          <p:cNvCxnSpPr>
            <a:cxnSpLocks/>
          </p:cNvCxnSpPr>
          <p:nvPr/>
        </p:nvCxnSpPr>
        <p:spPr>
          <a:xfrm flipH="1" flipV="1">
            <a:off x="4818588" y="5530082"/>
            <a:ext cx="1268217" cy="28193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D75FDF0-8F7C-4F8E-BFA3-857E2A53B68A}"/>
              </a:ext>
            </a:extLst>
          </p:cNvPr>
          <p:cNvCxnSpPr>
            <a:cxnSpLocks/>
          </p:cNvCxnSpPr>
          <p:nvPr/>
        </p:nvCxnSpPr>
        <p:spPr>
          <a:xfrm flipH="1" flipV="1">
            <a:off x="3889905" y="5423356"/>
            <a:ext cx="896374" cy="10965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6B790077-F031-490E-B870-3B9CA2E94C01}"/>
              </a:ext>
            </a:extLst>
          </p:cNvPr>
          <p:cNvCxnSpPr>
            <a:cxnSpLocks/>
          </p:cNvCxnSpPr>
          <p:nvPr/>
        </p:nvCxnSpPr>
        <p:spPr>
          <a:xfrm flipH="1">
            <a:off x="2772690" y="5423356"/>
            <a:ext cx="1106790" cy="29625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7E4C812-3E58-44BC-B454-B158BDDBBE3B}"/>
              </a:ext>
            </a:extLst>
          </p:cNvPr>
          <p:cNvCxnSpPr>
            <a:cxnSpLocks/>
          </p:cNvCxnSpPr>
          <p:nvPr/>
        </p:nvCxnSpPr>
        <p:spPr>
          <a:xfrm flipH="1">
            <a:off x="5927573" y="5600657"/>
            <a:ext cx="105211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9532A335-5A58-4EB4-90BC-ECA207E0868E}"/>
              </a:ext>
            </a:extLst>
          </p:cNvPr>
          <p:cNvCxnSpPr>
            <a:cxnSpLocks/>
          </p:cNvCxnSpPr>
          <p:nvPr/>
        </p:nvCxnSpPr>
        <p:spPr>
          <a:xfrm flipH="1" flipV="1">
            <a:off x="4872540" y="5520482"/>
            <a:ext cx="1069448" cy="8143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835E2DD0-8602-493C-B75D-7E04FF088250}"/>
              </a:ext>
            </a:extLst>
          </p:cNvPr>
          <p:cNvCxnSpPr>
            <a:cxnSpLocks/>
          </p:cNvCxnSpPr>
          <p:nvPr/>
        </p:nvCxnSpPr>
        <p:spPr>
          <a:xfrm flipH="1" flipV="1">
            <a:off x="3834433" y="5142791"/>
            <a:ext cx="947474" cy="36987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C4BFAE3A-3287-41CB-88F2-A671EB6440DE}"/>
              </a:ext>
            </a:extLst>
          </p:cNvPr>
          <p:cNvCxnSpPr>
            <a:cxnSpLocks/>
          </p:cNvCxnSpPr>
          <p:nvPr/>
        </p:nvCxnSpPr>
        <p:spPr>
          <a:xfrm flipH="1" flipV="1">
            <a:off x="2838220" y="5078900"/>
            <a:ext cx="1008280" cy="7789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9362606D-0F14-452D-8901-288434DFB13A}"/>
              </a:ext>
            </a:extLst>
          </p:cNvPr>
          <p:cNvCxnSpPr>
            <a:cxnSpLocks/>
          </p:cNvCxnSpPr>
          <p:nvPr/>
        </p:nvCxnSpPr>
        <p:spPr>
          <a:xfrm flipH="1">
            <a:off x="4781907" y="5316631"/>
            <a:ext cx="671576" cy="21345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6EB3485-0436-4C4A-8042-EA432BDFA360}"/>
              </a:ext>
            </a:extLst>
          </p:cNvPr>
          <p:cNvCxnSpPr>
            <a:cxnSpLocks/>
          </p:cNvCxnSpPr>
          <p:nvPr/>
        </p:nvCxnSpPr>
        <p:spPr>
          <a:xfrm flipH="1" flipV="1">
            <a:off x="5453483" y="5316631"/>
            <a:ext cx="1526202" cy="28402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01C79B6B-2AC0-48D9-AF8C-AAF3E6236703}"/>
              </a:ext>
            </a:extLst>
          </p:cNvPr>
          <p:cNvCxnSpPr>
            <a:cxnSpLocks/>
          </p:cNvCxnSpPr>
          <p:nvPr/>
        </p:nvCxnSpPr>
        <p:spPr>
          <a:xfrm flipH="1">
            <a:off x="3902129" y="5530083"/>
            <a:ext cx="894576" cy="51142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5AB89BCE-4FF1-4F48-8682-B2286045623A}"/>
              </a:ext>
            </a:extLst>
          </p:cNvPr>
          <p:cNvCxnSpPr>
            <a:cxnSpLocks/>
          </p:cNvCxnSpPr>
          <p:nvPr/>
        </p:nvCxnSpPr>
        <p:spPr>
          <a:xfrm flipH="1">
            <a:off x="2789451" y="6041512"/>
            <a:ext cx="1103035" cy="6878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7472794" y="5209382"/>
            <a:ext cx="14927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summing up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different 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trajectories</a:t>
            </a:r>
            <a:endParaRPr lang="ja-JP" altLang="en-US" dirty="0"/>
          </a:p>
        </p:txBody>
      </p:sp>
      <p:graphicFrame>
        <p:nvGraphicFramePr>
          <p:cNvPr id="37" name="Object 2">
            <a:extLst>
              <a:ext uri="{FF2B5EF4-FFF2-40B4-BE49-F238E27FC236}">
                <a16:creationId xmlns:a16="http://schemas.microsoft.com/office/drawing/2014/main" id="{76E9AF0A-2E9E-43C6-A2DD-4DAE83BE48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59520" y="4749091"/>
          <a:ext cx="17192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777680" imgH="406080" progId="Equation.DSMT4">
                  <p:embed/>
                </p:oleObj>
              </mc:Choice>
              <mc:Fallback>
                <p:oleObj name="Equation" r:id="rId23" imgW="1777680" imgH="406080" progId="Equation.DSMT4">
                  <p:embed/>
                  <p:pic>
                    <p:nvPicPr>
                      <p:cNvPr id="37" name="Object 2">
                        <a:extLst>
                          <a:ext uri="{FF2B5EF4-FFF2-40B4-BE49-F238E27FC236}">
                            <a16:creationId xmlns:a16="http://schemas.microsoft.com/office/drawing/2014/main" id="{76E9AF0A-2E9E-43C6-A2DD-4DAE83BE48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9520" y="4749091"/>
                        <a:ext cx="1719263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3">
            <a:extLst>
              <a:ext uri="{FF2B5EF4-FFF2-40B4-BE49-F238E27FC236}">
                <a16:creationId xmlns:a16="http://schemas.microsoft.com/office/drawing/2014/main" id="{3784AA5D-5070-48F6-8FA3-46D688D517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28063" y="4110038"/>
          <a:ext cx="1473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473120" imgH="304560" progId="Equation.DSMT4">
                  <p:embed/>
                </p:oleObj>
              </mc:Choice>
              <mc:Fallback>
                <p:oleObj name="Equation" r:id="rId25" imgW="1473120" imgH="304560" progId="Equation.DSMT4">
                  <p:embed/>
                  <p:pic>
                    <p:nvPicPr>
                      <p:cNvPr id="86" name="Object 3">
                        <a:extLst>
                          <a:ext uri="{FF2B5EF4-FFF2-40B4-BE49-F238E27FC236}">
                            <a16:creationId xmlns:a16="http://schemas.microsoft.com/office/drawing/2014/main" id="{3784AA5D-5070-48F6-8FA3-46D688D517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063" y="4110038"/>
                        <a:ext cx="1473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3">
            <a:extLst>
              <a:ext uri="{FF2B5EF4-FFF2-40B4-BE49-F238E27FC236}">
                <a16:creationId xmlns:a16="http://schemas.microsoft.com/office/drawing/2014/main" id="{88FAB76F-813D-45EC-AB36-877143E91A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86537" y="4088327"/>
          <a:ext cx="1028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28520" imgH="304560" progId="Equation.DSMT4">
                  <p:embed/>
                </p:oleObj>
              </mc:Choice>
              <mc:Fallback>
                <p:oleObj name="Equation" r:id="rId27" imgW="1028520" imgH="304560" progId="Equation.DSMT4">
                  <p:embed/>
                  <p:pic>
                    <p:nvPicPr>
                      <p:cNvPr id="87" name="Object 3">
                        <a:extLst>
                          <a:ext uri="{FF2B5EF4-FFF2-40B4-BE49-F238E27FC236}">
                            <a16:creationId xmlns:a16="http://schemas.microsoft.com/office/drawing/2014/main" id="{88FAB76F-813D-45EC-AB36-877143E91A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6537" y="4088327"/>
                        <a:ext cx="10287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5CF2EA31-9FD0-4569-AF57-849623258CB4}"/>
              </a:ext>
            </a:extLst>
          </p:cNvPr>
          <p:cNvSpPr txBox="1"/>
          <p:nvPr/>
        </p:nvSpPr>
        <p:spPr>
          <a:xfrm>
            <a:off x="6191250" y="4864482"/>
            <a:ext cx="123745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</a:t>
            </a:r>
            <a:endParaRPr lang="ja-JP" altLang="en-US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AC40005F-F55A-463B-B873-6C6DE960A82F}"/>
              </a:ext>
            </a:extLst>
          </p:cNvPr>
          <p:cNvSpPr/>
          <p:nvPr/>
        </p:nvSpPr>
        <p:spPr>
          <a:xfrm>
            <a:off x="5659813" y="4689485"/>
            <a:ext cx="1622461" cy="19078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78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 animBg="1"/>
      <p:bldP spid="35" grpId="0" animBg="1"/>
      <p:bldP spid="12" grpId="0" animBg="1"/>
      <p:bldP spid="41" grpId="0" animBg="1"/>
      <p:bldP spid="43" grpId="0" animBg="1"/>
      <p:bldP spid="47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18" grpId="0"/>
      <p:bldP spid="97" grpId="0" animBg="1"/>
      <p:bldP spid="98" grpId="0" animBg="1"/>
      <p:bldP spid="98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84213" y="620713"/>
            <a:ext cx="7710487" cy="5389562"/>
          </a:xfrm>
        </p:spPr>
        <p:txBody>
          <a:bodyPr/>
          <a:lstStyle/>
          <a:p>
            <a:pPr eaLnBrk="1" fontAlgn="ctr" hangingPunct="1">
              <a:buFontTx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set of (path)       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Define the function</a:t>
            </a:r>
            <a:r>
              <a:rPr lang="en-US" altLang="ja-JP" sz="2400" dirty="0">
                <a:latin typeface="ＭＳ Ｐゴシック" pitchFamily="50" charset="-128"/>
                <a:sym typeface="Wingdings" pitchFamily="2" charset="2"/>
              </a:rPr>
              <a:t> </a:t>
            </a:r>
            <a:r>
              <a:rPr lang="en-US" altLang="ja-JP" sz="2400" i="1" dirty="0">
                <a:solidFill>
                  <a:srgbClr val="008000"/>
                </a:solidFill>
                <a:latin typeface="Times New Roman" pitchFamily="18" charset="0"/>
              </a:rPr>
              <a:t>q</a:t>
            </a:r>
            <a:r>
              <a:rPr lang="en-US" altLang="ja-JP" sz="2400" dirty="0">
                <a:solidFill>
                  <a:srgbClr val="008000"/>
                </a:solidFill>
                <a:latin typeface="Times New Roman" pitchFamily="18" charset="0"/>
              </a:rPr>
              <a:t>(</a:t>
            </a:r>
            <a:r>
              <a:rPr lang="en-US" altLang="ja-JP" sz="2400" i="1" dirty="0">
                <a:solidFill>
                  <a:srgbClr val="008000"/>
                </a:solidFill>
                <a:latin typeface="Times New Roman" pitchFamily="18" charset="0"/>
              </a:rPr>
              <a:t>t</a:t>
            </a:r>
            <a:r>
              <a:rPr lang="en-US" altLang="ja-JP" sz="2400" dirty="0">
                <a:solidFill>
                  <a:srgbClr val="008000"/>
                </a:solidFill>
                <a:latin typeface="Times New Roman" pitchFamily="18" charset="0"/>
              </a:rPr>
              <a:t>)</a:t>
            </a:r>
          </a:p>
          <a:p>
            <a:pPr lvl="4" eaLnBrk="1" hangingPunct="1"/>
            <a:endParaRPr lang="en-US" altLang="ja-JP" sz="2400" i="1" dirty="0">
              <a:solidFill>
                <a:srgbClr val="008000"/>
              </a:solidFill>
              <a:latin typeface="Times New Roman" pitchFamily="18" charset="0"/>
            </a:endParaRPr>
          </a:p>
          <a:p>
            <a:pPr eaLnBrk="1" hangingPunct="1"/>
            <a:endParaRPr lang="en-US" altLang="ja-JP" sz="2000" i="1" dirty="0">
              <a:latin typeface="Times New Roman" pitchFamily="18" charset="0"/>
            </a:endParaRPr>
          </a:p>
          <a:p>
            <a:pPr eaLnBrk="1" hangingPunct="1"/>
            <a:endParaRPr lang="en-US" altLang="ja-JP" sz="2000" i="1" dirty="0">
              <a:latin typeface="Times New Roman" pitchFamily="18" charset="0"/>
            </a:endParaRPr>
          </a:p>
          <a:p>
            <a:pPr eaLnBrk="1" hangingPunct="1"/>
            <a:endParaRPr lang="en-US" altLang="ja-JP" sz="2000" i="1" dirty="0">
              <a:latin typeface="Times New Roman" pitchFamily="18" charset="0"/>
            </a:endParaRPr>
          </a:p>
          <a:p>
            <a:pPr eaLnBrk="1" hangingPunct="1"/>
            <a:endParaRPr lang="en-US" altLang="ja-JP" sz="2000" i="1" dirty="0">
              <a:latin typeface="Times New Roman" pitchFamily="18" charset="0"/>
            </a:endParaRPr>
          </a:p>
          <a:p>
            <a:pPr eaLnBrk="1" hangingPunct="1"/>
            <a:endParaRPr lang="en-US" altLang="ja-JP" sz="2000" i="1" dirty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ＭＳ Ｐゴシック" pitchFamily="50" charset="-128"/>
            </a:endParaRPr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Function                     is a function of </a:t>
            </a:r>
            <a:r>
              <a:rPr lang="en-US" altLang="ja-JP" sz="2400" i="1" dirty="0">
                <a:solidFill>
                  <a:srgbClr val="008000"/>
                </a:solidFill>
                <a:latin typeface="Times New Roman" pitchFamily="18" charset="0"/>
              </a:rPr>
              <a:t>q</a:t>
            </a:r>
            <a:r>
              <a:rPr lang="en-US" altLang="ja-JP" sz="2400" dirty="0">
                <a:solidFill>
                  <a:srgbClr val="008000"/>
                </a:solidFill>
                <a:latin typeface="Times New Roman" pitchFamily="18" charset="0"/>
              </a:rPr>
              <a:t>(</a:t>
            </a:r>
            <a:r>
              <a:rPr lang="en-US" altLang="ja-JP" sz="2400" i="1" dirty="0">
                <a:solidFill>
                  <a:srgbClr val="008000"/>
                </a:solidFill>
                <a:latin typeface="Times New Roman" pitchFamily="18" charset="0"/>
              </a:rPr>
              <a:t>t</a:t>
            </a:r>
            <a:r>
              <a:rPr lang="en-US" altLang="ja-JP" sz="2400" dirty="0">
                <a:solidFill>
                  <a:srgbClr val="008000"/>
                </a:solidFill>
                <a:latin typeface="Times New Roman" pitchFamily="18" charset="0"/>
              </a:rPr>
              <a:t>)</a:t>
            </a:r>
          </a:p>
          <a:p>
            <a:pPr eaLnBrk="1" hangingPunct="1">
              <a:buFontTx/>
              <a:buNone/>
            </a:pPr>
            <a:endParaRPr lang="en-US" altLang="ja-JP" sz="2400" dirty="0">
              <a:solidFill>
                <a:srgbClr val="008000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ＭＳ Ｐゴシック" pitchFamily="50" charset="-128"/>
              </a:rPr>
              <a:t> </a:t>
            </a:r>
          </a:p>
          <a:p>
            <a:pPr eaLnBrk="1" hangingPunct="1"/>
            <a:endParaRPr lang="en-US" altLang="ja-JP" sz="2000" dirty="0">
              <a:latin typeface="ＭＳ Ｐゴシック" pitchFamily="50" charset="-128"/>
            </a:endParaRPr>
          </a:p>
          <a:p>
            <a:pPr eaLnBrk="1" hangingPunct="1"/>
            <a:endParaRPr lang="en-US" altLang="ja-JP" sz="2000" dirty="0">
              <a:latin typeface="ＭＳ Ｐゴシック" pitchFamily="50" charset="-128"/>
            </a:endParaRPr>
          </a:p>
        </p:txBody>
      </p:sp>
      <p:sp>
        <p:nvSpPr>
          <p:cNvPr id="163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  <a:p>
            <a:pPr lvl="2" eaLnBrk="1" hangingPunct="1"/>
            <a:endParaRPr lang="en-US" altLang="ja-JP" dirty="0"/>
          </a:p>
        </p:txBody>
      </p:sp>
      <p:sp>
        <p:nvSpPr>
          <p:cNvPr id="16392" name="Text Box 5"/>
          <p:cNvSpPr txBox="1">
            <a:spLocks noChangeArrowheads="1"/>
          </p:cNvSpPr>
          <p:nvPr/>
        </p:nvSpPr>
        <p:spPr bwMode="auto">
          <a:xfrm>
            <a:off x="539750" y="1268413"/>
            <a:ext cx="33131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ja-JP" altLang="ja-JP"/>
          </a:p>
        </p:txBody>
      </p:sp>
      <p:graphicFrame>
        <p:nvGraphicFramePr>
          <p:cNvPr id="1638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231958"/>
              </p:ext>
            </p:extLst>
          </p:nvPr>
        </p:nvGraphicFramePr>
        <p:xfrm>
          <a:off x="1316038" y="1301750"/>
          <a:ext cx="4959350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03240" imgH="799920" progId="Equation.DSMT4">
                  <p:embed/>
                </p:oleObj>
              </mc:Choice>
              <mc:Fallback>
                <p:oleObj name="Equation" r:id="rId2" imgW="1803240" imgH="799920" progId="Equation.DSMT4">
                  <p:embed/>
                  <p:pic>
                    <p:nvPicPr>
                      <p:cNvPr id="1638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6038" y="1301750"/>
                        <a:ext cx="4959350" cy="220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325547"/>
              </p:ext>
            </p:extLst>
          </p:nvPr>
        </p:nvGraphicFramePr>
        <p:xfrm>
          <a:off x="1593850" y="4654550"/>
          <a:ext cx="2717800" cy="168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723600" progId="Equation.DSMT4">
                  <p:embed/>
                </p:oleObj>
              </mc:Choice>
              <mc:Fallback>
                <p:oleObj name="Equation" r:id="rId4" imgW="1168200" imgH="723600" progId="Equation.DSMT4">
                  <p:embed/>
                  <p:pic>
                    <p:nvPicPr>
                      <p:cNvPr id="1638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850" y="4654550"/>
                        <a:ext cx="2717800" cy="168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385646"/>
              </p:ext>
            </p:extLst>
          </p:nvPr>
        </p:nvGraphicFramePr>
        <p:xfrm>
          <a:off x="2019300" y="3789363"/>
          <a:ext cx="1649413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8840" imgH="253800" progId="Equation.DSMT4">
                  <p:embed/>
                </p:oleObj>
              </mc:Choice>
              <mc:Fallback>
                <p:oleObj name="Equation" r:id="rId6" imgW="888840" imgH="253800" progId="Equation.DSMT4">
                  <p:embed/>
                  <p:pic>
                    <p:nvPicPr>
                      <p:cNvPr id="16388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9300" y="3789363"/>
                        <a:ext cx="1649413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100538"/>
              </p:ext>
            </p:extLst>
          </p:nvPr>
        </p:nvGraphicFramePr>
        <p:xfrm>
          <a:off x="5695950" y="4724400"/>
          <a:ext cx="132715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71320" imgH="660240" progId="Equation.DSMT4">
                  <p:embed/>
                </p:oleObj>
              </mc:Choice>
              <mc:Fallback>
                <p:oleObj name="Equation" r:id="rId8" imgW="571320" imgH="660240" progId="Equation.DSMT4">
                  <p:embed/>
                  <p:pic>
                    <p:nvPicPr>
                      <p:cNvPr id="16389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5950" y="4724400"/>
                        <a:ext cx="132715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93" name="Picture 1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7900" y="1503363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7900" y="2276475"/>
            <a:ext cx="4318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7900" y="3141663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2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59338" y="4724400"/>
            <a:ext cx="4318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59338" y="5373688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2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363" y="6021388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43808" y="692696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235005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903" name="Object 11"/>
          <p:cNvGraphicFramePr>
            <a:graphicFrameLocks noChangeAspect="1"/>
          </p:cNvGraphicFramePr>
          <p:nvPr/>
        </p:nvGraphicFramePr>
        <p:xfrm>
          <a:off x="3100094" y="4085926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558720" progId="Equation.DSMT4">
                  <p:embed/>
                </p:oleObj>
              </mc:Choice>
              <mc:Fallback>
                <p:oleObj name="Equation" r:id="rId2" imgW="3111480" imgH="558720" progId="Equation.DSMT4">
                  <p:embed/>
                  <p:pic>
                    <p:nvPicPr>
                      <p:cNvPr id="4219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094" y="4085926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068" y="2799718"/>
            <a:ext cx="2531464" cy="19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428596" y="2396589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+mj-ea"/>
                <a:ea typeface="+mj-ea"/>
                <a:cs typeface="Times New Roman" pitchFamily="18" charset="0"/>
              </a:rPr>
              <a:t>A</a:t>
            </a:r>
            <a:r>
              <a:rPr lang="ja-JP" altLang="en-US" sz="2400" dirty="0">
                <a:latin typeface="+mj-ea"/>
                <a:ea typeface="+mj-ea"/>
                <a:cs typeface="Arial Unicode MS"/>
              </a:rPr>
              <a:t> </a:t>
            </a:r>
            <a:r>
              <a:rPr lang="en-US" altLang="ja-JP" sz="2400" dirty="0">
                <a:latin typeface="+mj-ea"/>
                <a:ea typeface="+mj-ea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2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+mj-ea"/>
              <a:ea typeface="+mj-ea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106613" y="3017838"/>
          <a:ext cx="3238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238200" imgH="431640" progId="Equation.DSMT4">
                  <p:embed/>
                </p:oleObj>
              </mc:Choice>
              <mc:Fallback>
                <p:oleObj name="Equation" r:id="rId5" imgW="3238200" imgH="431640" progId="Equation.DSMT4">
                  <p:embed/>
                  <p:pic>
                    <p:nvPicPr>
                      <p:cNvPr id="180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3017838"/>
                        <a:ext cx="3238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092509" y="4054814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11480" imgH="558720" progId="Equation.DSMT4">
                  <p:embed/>
                </p:oleObj>
              </mc:Choice>
              <mc:Fallback>
                <p:oleObj name="Equation" r:id="rId7" imgW="3111480" imgH="558720" progId="Equation.DSMT4">
                  <p:embed/>
                  <p:pic>
                    <p:nvPicPr>
                      <p:cNvPr id="42189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2509" y="4054814"/>
                        <a:ext cx="3109913" cy="558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+mj-ea"/>
                <a:ea typeface="+mj-ea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.               ,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/>
        </p:nvGraphicFramePr>
        <p:xfrm>
          <a:off x="1125139" y="5342831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69920" imgH="482400" progId="Equation.DSMT4">
                  <p:embed/>
                </p:oleObj>
              </mc:Choice>
              <mc:Fallback>
                <p:oleObj name="Equation" r:id="rId9" imgW="2869920" imgH="482400" progId="Equation.DSMT4">
                  <p:embed/>
                  <p:pic>
                    <p:nvPicPr>
                      <p:cNvPr id="42189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139" y="5342831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555776" y="1271956"/>
          <a:ext cx="12811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82680" imgH="330120" progId="Equation.DSMT4">
                  <p:embed/>
                </p:oleObj>
              </mc:Choice>
              <mc:Fallback>
                <p:oleObj name="Equation" r:id="rId11" imgW="1282680" imgH="33012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271956"/>
                        <a:ext cx="1281113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/>
        </p:nvGraphicFramePr>
        <p:xfrm>
          <a:off x="5535613" y="2495550"/>
          <a:ext cx="5603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58720" imgH="342720" progId="Equation.DSMT4">
                  <p:embed/>
                </p:oleObj>
              </mc:Choice>
              <mc:Fallback>
                <p:oleObj name="Equation" r:id="rId13" imgW="558720" imgH="34272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5613" y="2495550"/>
                        <a:ext cx="560387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811410" y="3566021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280" imgH="203040" progId="Equation.DSMT4">
                  <p:embed/>
                </p:oleObj>
              </mc:Choice>
              <mc:Fallback>
                <p:oleObj name="Equation" r:id="rId15" imgW="152280" imgH="2030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410" y="3566021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/>
        </p:nvGraphicFramePr>
        <p:xfrm>
          <a:off x="2061500" y="4208177"/>
          <a:ext cx="96361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65160" imgH="393480" progId="Equation.DSMT4">
                  <p:embed/>
                </p:oleObj>
              </mc:Choice>
              <mc:Fallback>
                <p:oleObj name="Equation" r:id="rId17" imgW="965160" imgH="39348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1500" y="4208177"/>
                        <a:ext cx="963612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419357" y="5510670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/>
        </p:nvGraphicFramePr>
        <p:xfrm>
          <a:off x="2106613" y="1844659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136680" imgH="444240" progId="Equation.DSMT4">
                  <p:embed/>
                </p:oleObj>
              </mc:Choice>
              <mc:Fallback>
                <p:oleObj name="Equation" r:id="rId20" imgW="3136680" imgH="444240" progId="Equation.DSMT4">
                  <p:embed/>
                  <p:pic>
                    <p:nvPicPr>
                      <p:cNvPr id="180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1844659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/>
        </p:nvGraphicFramePr>
        <p:xfrm>
          <a:off x="3099930" y="4087057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58920" imgH="482400" progId="Equation.DSMT4">
                  <p:embed/>
                </p:oleObj>
              </mc:Choice>
              <mc:Fallback>
                <p:oleObj name="Equation" r:id="rId22" imgW="2158920" imgH="482400" progId="Equation.DSMT4">
                  <p:embed/>
                  <p:pic>
                    <p:nvPicPr>
                      <p:cNvPr id="42190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9930" y="4087057"/>
                        <a:ext cx="21590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179511" y="142852"/>
            <a:ext cx="8951081" cy="1143000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Reduced Density Matrix</a:t>
            </a:r>
            <a:endParaRPr kumimoji="1"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19600" y="6182029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=−</m:t>
                      </m:r>
                      <m:r>
                        <a:rPr lang="ja-JP" altLang="en-US" sz="2800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 sz="2800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en-US" altLang="ja-JP" sz="2800" b="0" i="0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𝛤</m:t>
                          </m:r>
                        </m:e>
                      </m:acc>
                      <m:sSub>
                        <m:sSub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𝜌</m:t>
                          </m:r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(</m:t>
                      </m:r>
                      <m:sSup>
                        <m:sSup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ja-JP" altLang="en-US" sz="280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ja-JP" altLang="en-US" sz="280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ja-JP" altLang="en-US" sz="2800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857578" y="3690724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5988011" y="1844824"/>
          <a:ext cx="27035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705040" imgH="431640" progId="Equation.DSMT4">
                  <p:embed/>
                </p:oleObj>
              </mc:Choice>
              <mc:Fallback>
                <p:oleObj name="Equation" r:id="rId27" imgW="2705040" imgH="4316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8011" y="1844824"/>
                        <a:ext cx="2703513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7371485" y="4230828"/>
          <a:ext cx="16684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663560" imgH="431640" progId="Equation.DSMT4">
                  <p:embed/>
                </p:oleObj>
              </mc:Choice>
              <mc:Fallback>
                <p:oleObj name="Equation" r:id="rId29" imgW="1663560" imgH="43164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1485" y="4230828"/>
                        <a:ext cx="1668462" cy="434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4754717" y="4977187"/>
            <a:ext cx="44453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Quantum Master Eq. (Markovian Approx.  etc.)</a:t>
            </a:r>
            <a:endParaRPr lang="ja-JP" altLang="en-US" sz="1600" dirty="0"/>
          </a:p>
        </p:txBody>
      </p:sp>
      <p:sp>
        <p:nvSpPr>
          <p:cNvPr id="29" name="正方形/長方形 28"/>
          <p:cNvSpPr/>
          <p:nvPr/>
        </p:nvSpPr>
        <p:spPr>
          <a:xfrm>
            <a:off x="1612867" y="6084845"/>
            <a:ext cx="2874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02E5106-F45C-0F87-978C-33CD2BC13DB2}"/>
              </a:ext>
            </a:extLst>
          </p:cNvPr>
          <p:cNvSpPr txBox="1"/>
          <p:nvPr/>
        </p:nvSpPr>
        <p:spPr>
          <a:xfrm>
            <a:off x="4932040" y="6052422"/>
            <a:ext cx="4211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(</a:t>
            </a:r>
            <a:r>
              <a:rPr lang="en-US" altLang="ja-JP" dirty="0">
                <a:solidFill>
                  <a:srgbClr val="0C0597"/>
                </a:solidFill>
              </a:rPr>
              <a:t>Suffer from the p</a:t>
            </a:r>
            <a:r>
              <a:rPr lang="en-US" altLang="ja-JP" sz="1800" dirty="0">
                <a:solidFill>
                  <a:srgbClr val="0C0597"/>
                </a:solidFill>
              </a:rPr>
              <a:t>ositivity problem due to unphysical  Markovian assumption</a:t>
            </a:r>
            <a:r>
              <a:rPr lang="en-US" altLang="ja-JP" sz="1800" dirty="0"/>
              <a:t>)</a:t>
            </a:r>
            <a:endParaRPr lang="ja-JP" altLang="en-US" dirty="0"/>
          </a:p>
        </p:txBody>
      </p:sp>
      <p:graphicFrame>
        <p:nvGraphicFramePr>
          <p:cNvPr id="25" name="オブジェクト 24">
            <a:extLst>
              <a:ext uri="{FF2B5EF4-FFF2-40B4-BE49-F238E27FC236}">
                <a16:creationId xmlns:a16="http://schemas.microsoft.com/office/drawing/2014/main" id="{B99D6487-1F6D-4976-83AF-AD9129F1C5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24660" y="2902106"/>
          <a:ext cx="660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60240" imgH="406080" progId="Equation.DSMT4">
                  <p:embed/>
                </p:oleObj>
              </mc:Choice>
              <mc:Fallback>
                <p:oleObj name="Equation" r:id="rId31" imgW="660240" imgH="406080" progId="Equation.DSMT4">
                  <p:embed/>
                  <p:pic>
                    <p:nvPicPr>
                      <p:cNvPr id="25" name="オブジェクト 24">
                        <a:extLst>
                          <a:ext uri="{FF2B5EF4-FFF2-40B4-BE49-F238E27FC236}">
                            <a16:creationId xmlns:a16="http://schemas.microsoft.com/office/drawing/2014/main" id="{B99D6487-1F6D-4976-83AF-AD9129F1C54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4660" y="2902106"/>
                        <a:ext cx="660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524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9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  <a:p>
            <a:pPr lvl="2" eaLnBrk="1" hangingPunct="1"/>
            <a:endParaRPr lang="en-US" altLang="ja-JP"/>
          </a:p>
        </p:txBody>
      </p:sp>
      <p:sp>
        <p:nvSpPr>
          <p:cNvPr id="17420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684213" y="404813"/>
            <a:ext cx="7710487" cy="5976937"/>
          </a:xfrm>
          <a:noFill/>
        </p:spPr>
        <p:txBody>
          <a:bodyPr/>
          <a:lstStyle/>
          <a:p>
            <a:pPr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Functional Integral:</a:t>
            </a:r>
            <a:r>
              <a:rPr lang="en-US" altLang="ja-JP" sz="2000" dirty="0">
                <a:solidFill>
                  <a:srgbClr val="00FF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Sum of functional         </a:t>
            </a: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For all possible function </a:t>
            </a:r>
            <a:r>
              <a:rPr lang="en-US" altLang="ja-JP" sz="2000" i="1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q</a:t>
            </a:r>
            <a:r>
              <a:rPr lang="en-US" altLang="ja-JP" sz="2000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(</a:t>
            </a:r>
            <a:r>
              <a:rPr lang="en-US" altLang="ja-JP" sz="2000" i="1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t</a:t>
            </a:r>
            <a:r>
              <a:rPr lang="en-US" altLang="ja-JP" sz="2000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)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(possible path </a:t>
            </a:r>
            <a:r>
              <a:rPr lang="en-US" altLang="ja-JP" sz="2000" i="1" dirty="0"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q</a:t>
            </a:r>
            <a:r>
              <a:rPr lang="en-US" altLang="ja-JP" sz="2000" dirty="0"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(</a:t>
            </a:r>
            <a:r>
              <a:rPr lang="en-US" altLang="ja-JP" sz="2000" i="1" dirty="0"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t</a:t>
            </a:r>
            <a:r>
              <a:rPr lang="en-US" altLang="ja-JP" sz="2000" dirty="0"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)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</a:t>
            </a:r>
          </a:p>
          <a:p>
            <a:pPr eaLnBrk="1" hangingPunct="1">
              <a:buFontTx/>
              <a:buNone/>
            </a:pPr>
            <a:endParaRPr lang="en-US" altLang="ja-JP" sz="2000" i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/>
            <a:endParaRPr lang="en-US" altLang="ja-JP" sz="2000" i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/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 quantum mechanics,     </a:t>
            </a:r>
          </a:p>
          <a:p>
            <a:pPr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 eaLnBrk="1" fontAlgn="ctr" hangingPunct="1">
              <a:buFontTx/>
              <a:buNone/>
            </a:pPr>
            <a:endParaRPr lang="en-US" altLang="ja-JP" sz="1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 fontAlgn="ctr"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                   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is sum of quantum phase for a path </a:t>
            </a:r>
            <a:r>
              <a:rPr lang="en-US" altLang="ja-JP" sz="2000" i="1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q</a:t>
            </a:r>
            <a:r>
              <a:rPr lang="en-US" altLang="ja-JP" sz="2000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(</a:t>
            </a:r>
            <a:r>
              <a:rPr lang="en-US" altLang="ja-JP" sz="2000" i="1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t</a:t>
            </a:r>
            <a:r>
              <a:rPr lang="en-US" altLang="ja-JP" sz="2000" dirty="0">
                <a:solidFill>
                  <a:srgbClr val="CC33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) </a:t>
            </a:r>
            <a:endParaRPr lang="en-US" altLang="ja-JP" sz="2000" i="1" dirty="0">
              <a:solidFill>
                <a:srgbClr val="CC3300"/>
              </a:solidFill>
              <a:latin typeface="Times New Roman" pitchFamily="18" charset="0"/>
              <a:ea typeface="Arial Unicode MS" pitchFamily="50" charset="-128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21" name="Text Box 4"/>
          <p:cNvSpPr txBox="1">
            <a:spLocks noChangeArrowheads="1"/>
          </p:cNvSpPr>
          <p:nvPr/>
        </p:nvSpPr>
        <p:spPr bwMode="auto">
          <a:xfrm>
            <a:off x="539750" y="1268413"/>
            <a:ext cx="33131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ja-JP" altLang="ja-JP"/>
          </a:p>
        </p:txBody>
      </p:sp>
      <p:graphicFrame>
        <p:nvGraphicFramePr>
          <p:cNvPr id="17410" name="Object 9"/>
          <p:cNvGraphicFramePr>
            <a:graphicFrameLocks noChangeAspect="1"/>
          </p:cNvGraphicFramePr>
          <p:nvPr/>
        </p:nvGraphicFramePr>
        <p:xfrm>
          <a:off x="1135066" y="1513681"/>
          <a:ext cx="6905625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20960" imgH="279360" progId="Equation.DSMT4">
                  <p:embed/>
                </p:oleObj>
              </mc:Choice>
              <mc:Fallback>
                <p:oleObj name="Equation" r:id="rId2" imgW="3720960" imgH="279360" progId="Equation.DSMT4">
                  <p:embed/>
                  <p:pic>
                    <p:nvPicPr>
                      <p:cNvPr id="174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6" y="1513681"/>
                        <a:ext cx="6905625" cy="51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Object 14"/>
          <p:cNvGraphicFramePr>
            <a:graphicFrameLocks noChangeAspect="1"/>
          </p:cNvGraphicFramePr>
          <p:nvPr/>
        </p:nvGraphicFramePr>
        <p:xfrm>
          <a:off x="5076056" y="404664"/>
          <a:ext cx="1006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95000" imgH="203040" progId="Equation.DSMT4">
                  <p:embed/>
                </p:oleObj>
              </mc:Choice>
              <mc:Fallback>
                <p:oleObj name="Equation" r:id="rId4" imgW="495000" imgH="203040" progId="Equation.DSMT4">
                  <p:embed/>
                  <p:pic>
                    <p:nvPicPr>
                      <p:cNvPr id="17411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404664"/>
                        <a:ext cx="1006475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2" name="Object 20"/>
          <p:cNvGraphicFramePr>
            <a:graphicFrameLocks noChangeAspect="1"/>
          </p:cNvGraphicFramePr>
          <p:nvPr/>
        </p:nvGraphicFramePr>
        <p:xfrm>
          <a:off x="1116013" y="3169444"/>
          <a:ext cx="8636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95000" imgH="203040" progId="Equation.DSMT4">
                  <p:embed/>
                </p:oleObj>
              </mc:Choice>
              <mc:Fallback>
                <p:oleObj name="Equation" r:id="rId6" imgW="495000" imgH="203040" progId="Equation.DSMT4">
                  <p:embed/>
                  <p:pic>
                    <p:nvPicPr>
                      <p:cNvPr id="17412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3169444"/>
                        <a:ext cx="8636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21"/>
          <p:cNvGraphicFramePr>
            <a:graphicFrameLocks noChangeAspect="1"/>
          </p:cNvGraphicFramePr>
          <p:nvPr/>
        </p:nvGraphicFramePr>
        <p:xfrm>
          <a:off x="3419872" y="2564904"/>
          <a:ext cx="290512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12800" imgH="253800" progId="Equation.DSMT4">
                  <p:embed/>
                </p:oleObj>
              </mc:Choice>
              <mc:Fallback>
                <p:oleObj name="Equation" r:id="rId8" imgW="1612800" imgH="253800" progId="Equation.DSMT4">
                  <p:embed/>
                  <p:pic>
                    <p:nvPicPr>
                      <p:cNvPr id="17413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2564904"/>
                        <a:ext cx="2905125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22"/>
          <p:cNvGraphicFramePr>
            <a:graphicFrameLocks noChangeAspect="1"/>
          </p:cNvGraphicFramePr>
          <p:nvPr/>
        </p:nvGraphicFramePr>
        <p:xfrm>
          <a:off x="1749425" y="5661025"/>
          <a:ext cx="50736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60440" imgH="203040" progId="Equation.DSMT4">
                  <p:embed/>
                </p:oleObj>
              </mc:Choice>
              <mc:Fallback>
                <p:oleObj name="Equation" r:id="rId10" imgW="2260440" imgH="203040" progId="Equation.DSMT4">
                  <p:embed/>
                  <p:pic>
                    <p:nvPicPr>
                      <p:cNvPr id="17414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9425" y="5661025"/>
                        <a:ext cx="5073650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5" name="Object 24"/>
          <p:cNvGraphicFramePr>
            <a:graphicFrameLocks noChangeAspect="1"/>
          </p:cNvGraphicFramePr>
          <p:nvPr/>
        </p:nvGraphicFramePr>
        <p:xfrm>
          <a:off x="1403350" y="4292600"/>
          <a:ext cx="5832475" cy="194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12" imgW="5161905" imgH="1724266" progId="PBrush">
                  <p:embed/>
                </p:oleObj>
              </mc:Choice>
              <mc:Fallback>
                <p:oleObj name="ビットマップ イメージ" r:id="rId12" imgW="5161905" imgH="1724266" progId="PBrush">
                  <p:embed/>
                  <p:pic>
                    <p:nvPicPr>
                      <p:cNvPr id="1741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4292600"/>
                        <a:ext cx="5832475" cy="194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22" name="Picture 2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63938" y="1684209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2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4213" y="3213100"/>
            <a:ext cx="4318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416" name="Object 28"/>
          <p:cNvGraphicFramePr>
            <a:graphicFrameLocks noChangeAspect="1"/>
          </p:cNvGraphicFramePr>
          <p:nvPr/>
        </p:nvGraphicFramePr>
        <p:xfrm>
          <a:off x="1763713" y="3860800"/>
          <a:ext cx="7921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7160" imgH="203040" progId="Equation.DSMT4">
                  <p:embed/>
                </p:oleObj>
              </mc:Choice>
              <mc:Fallback>
                <p:oleObj name="Equation" r:id="rId15" imgW="317160" imgH="203040" progId="Equation.DSMT4">
                  <p:embed/>
                  <p:pic>
                    <p:nvPicPr>
                      <p:cNvPr id="17416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3860800"/>
                        <a:ext cx="792162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7" name="Object 29"/>
          <p:cNvGraphicFramePr>
            <a:graphicFrameLocks noChangeAspect="1"/>
          </p:cNvGraphicFramePr>
          <p:nvPr/>
        </p:nvGraphicFramePr>
        <p:xfrm>
          <a:off x="3851275" y="3789363"/>
          <a:ext cx="792163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30120" imgH="203040" progId="Equation.DSMT4">
                  <p:embed/>
                </p:oleObj>
              </mc:Choice>
              <mc:Fallback>
                <p:oleObj name="Equation" r:id="rId17" imgW="330120" imgH="203040" progId="Equation.DSMT4">
                  <p:embed/>
                  <p:pic>
                    <p:nvPicPr>
                      <p:cNvPr id="17417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3789363"/>
                        <a:ext cx="792163" cy="48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8" name="Object 30"/>
          <p:cNvGraphicFramePr>
            <a:graphicFrameLocks noChangeAspect="1"/>
          </p:cNvGraphicFramePr>
          <p:nvPr/>
        </p:nvGraphicFramePr>
        <p:xfrm>
          <a:off x="5940425" y="3860800"/>
          <a:ext cx="719138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30120" imgH="228600" progId="Equation.DSMT4">
                  <p:embed/>
                </p:oleObj>
              </mc:Choice>
              <mc:Fallback>
                <p:oleObj name="Equation" r:id="rId19" imgW="330120" imgH="228600" progId="Equation.DSMT4">
                  <p:embed/>
                  <p:pic>
                    <p:nvPicPr>
                      <p:cNvPr id="17418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3860800"/>
                        <a:ext cx="719138" cy="49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5821006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  <a:p>
            <a:pPr lvl="2" eaLnBrk="1" hangingPunct="1">
              <a:lnSpc>
                <a:spcPct val="80000"/>
              </a:lnSpc>
            </a:pPr>
            <a:endParaRPr lang="en-US" altLang="ja-JP" sz="1800"/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>
            <a:off x="539750" y="1268413"/>
            <a:ext cx="33131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ja-JP" altLang="ja-JP"/>
          </a:p>
        </p:txBody>
      </p:sp>
      <p:sp>
        <p:nvSpPr>
          <p:cNvPr id="18439" name="Text Box 12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404813"/>
            <a:ext cx="7926387" cy="5976937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ja-JP" sz="2000" dirty="0">
                <a:sym typeface="Wingdings" pitchFamily="2" charset="2"/>
              </a:rPr>
              <a:t>    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Contribution of almost all path will be canceled.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   The residual of                          (classical path) is the dominant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 contribution of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ja-JP" sz="2000" dirty="0">
                <a:solidFill>
                  <a:srgbClr val="CC3300"/>
                </a:solidFill>
                <a:sym typeface="Wingdings" pitchFamily="2" charset="2"/>
              </a:rPr>
              <a:t>No classical path in the tunneling process, however.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CC3300"/>
              </a:solidFill>
              <a:sym typeface="Wingdings" pitchFamily="2" charset="2"/>
            </a:endParaRPr>
          </a:p>
          <a:p>
            <a:pPr eaLnBrk="1" fontAlgn="ctr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altLang="ja-JP" sz="2000" dirty="0">
              <a:solidFill>
                <a:srgbClr val="FF33CC"/>
              </a:solidFill>
              <a:sym typeface="Wingdings" pitchFamily="2" charset="2"/>
            </a:endParaRPr>
          </a:p>
          <a:p>
            <a:pPr eaLnBrk="1" fontAlgn="ctr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ja-JP" sz="2000" dirty="0">
                <a:solidFill>
                  <a:srgbClr val="FF33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Many </a:t>
            </a:r>
            <a:r>
              <a:rPr lang="en-US" altLang="ja-JP" sz="2000" dirty="0" err="1">
                <a:solidFill>
                  <a:srgbClr val="FF33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many</a:t>
            </a:r>
            <a:r>
              <a:rPr lang="en-US" altLang="ja-JP" sz="2000" dirty="0">
                <a:solidFill>
                  <a:srgbClr val="FF33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 paths             impossible to calculate.</a:t>
            </a: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graphicFrame>
        <p:nvGraphicFramePr>
          <p:cNvPr id="18434" name="Object 13"/>
          <p:cNvGraphicFramePr>
            <a:graphicFrameLocks noChangeAspect="1"/>
          </p:cNvGraphicFramePr>
          <p:nvPr/>
        </p:nvGraphicFramePr>
        <p:xfrm>
          <a:off x="2473238" y="1635125"/>
          <a:ext cx="30241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00200" imgH="253800" progId="Equation.DSMT4">
                  <p:embed/>
                </p:oleObj>
              </mc:Choice>
              <mc:Fallback>
                <p:oleObj name="Equation" r:id="rId2" imgW="1600200" imgH="253800" progId="Equation.DSMT4">
                  <p:embed/>
                  <p:pic>
                    <p:nvPicPr>
                      <p:cNvPr id="1843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3238" y="1635125"/>
                        <a:ext cx="3024187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14"/>
          <p:cNvGraphicFramePr>
            <a:graphicFrameLocks noChangeAspect="1"/>
          </p:cNvGraphicFramePr>
          <p:nvPr/>
        </p:nvGraphicFramePr>
        <p:xfrm>
          <a:off x="2699668" y="854076"/>
          <a:ext cx="129698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34680" imgH="203040" progId="Equation.DSMT4">
                  <p:embed/>
                </p:oleObj>
              </mc:Choice>
              <mc:Fallback>
                <p:oleObj name="Equation" r:id="rId4" imgW="634680" imgH="203040" progId="Equation.DSMT4">
                  <p:embed/>
                  <p:pic>
                    <p:nvPicPr>
                      <p:cNvPr id="18435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668" y="854076"/>
                        <a:ext cx="1296988" cy="41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15"/>
          <p:cNvGraphicFramePr>
            <a:graphicFrameLocks noChangeAspect="1"/>
          </p:cNvGraphicFramePr>
          <p:nvPr/>
        </p:nvGraphicFramePr>
        <p:xfrm>
          <a:off x="1763713" y="3284538"/>
          <a:ext cx="5172075" cy="237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5172797" imgH="2371429" progId="PBrush">
                  <p:embed/>
                </p:oleObj>
              </mc:Choice>
              <mc:Fallback>
                <p:oleObj name="ビットマップ イメージ" r:id="rId6" imgW="5172797" imgH="2371429" progId="PBrush">
                  <p:embed/>
                  <p:pic>
                    <p:nvPicPr>
                      <p:cNvPr id="18436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3284538"/>
                        <a:ext cx="5172075" cy="237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40" name="Picture 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404813"/>
            <a:ext cx="4318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668" y="5996201"/>
            <a:ext cx="4318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4454546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548680"/>
            <a:ext cx="8229600" cy="922337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l" eaLnBrk="1" hangingPunct="1"/>
            <a:r>
              <a:rPr lang="en-US" altLang="ja-JP" sz="3600" dirty="0">
                <a:solidFill>
                  <a:srgbClr val="3333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Feynman’s propagator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412776"/>
            <a:ext cx="8362950" cy="49291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/>
              <a:t>Green’s function</a:t>
            </a:r>
          </a:p>
          <a:p>
            <a:pPr eaLnBrk="1" hangingPunct="1">
              <a:lnSpc>
                <a:spcPct val="90000"/>
              </a:lnSpc>
            </a:pPr>
            <a:endParaRPr lang="en-US" altLang="ja-JP" sz="2400" dirty="0"/>
          </a:p>
          <a:p>
            <a:pPr eaLnBrk="1" hangingPunct="1">
              <a:lnSpc>
                <a:spcPct val="90000"/>
              </a:lnSpc>
            </a:pPr>
            <a:endParaRPr lang="en-US" altLang="ja-JP" sz="2400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ja-JP" altLang="en-US" sz="2400" dirty="0"/>
              <a:t>　 </a:t>
            </a:r>
            <a:r>
              <a:rPr lang="en-US" altLang="ja-JP" sz="2400" dirty="0"/>
              <a:t>is often called as </a:t>
            </a:r>
            <a:r>
              <a:rPr lang="en-US" altLang="ja-JP" sz="2400" dirty="0">
                <a:solidFill>
                  <a:srgbClr val="CC3300"/>
                </a:solidFill>
              </a:rPr>
              <a:t>Feynman’s propagator</a:t>
            </a:r>
            <a:r>
              <a:rPr lang="en-US" altLang="ja-JP" sz="2400" dirty="0"/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/>
              <a:t>Analytical solutions so far we know are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/>
              <a:t>	</a:t>
            </a:r>
            <a:r>
              <a:rPr lang="ja-JP" altLang="en-US" sz="2400" dirty="0">
                <a:solidFill>
                  <a:srgbClr val="0000CC"/>
                </a:solidFill>
              </a:rPr>
              <a:t>・</a:t>
            </a:r>
            <a:r>
              <a:rPr lang="en-US" altLang="ja-JP" sz="2400" dirty="0">
                <a:solidFill>
                  <a:srgbClr val="0000CC"/>
                </a:solidFill>
              </a:rPr>
              <a:t>Harmonic oscillator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olidFill>
                  <a:srgbClr val="0000CC"/>
                </a:solidFill>
              </a:rPr>
              <a:t>	</a:t>
            </a:r>
            <a:r>
              <a:rPr lang="ja-JP" altLang="en-US" sz="2400" dirty="0">
                <a:solidFill>
                  <a:srgbClr val="0000CC"/>
                </a:solidFill>
              </a:rPr>
              <a:t>・</a:t>
            </a:r>
            <a:r>
              <a:rPr lang="en-US" altLang="ja-JP" sz="2400" dirty="0">
                <a:solidFill>
                  <a:srgbClr val="0000CC"/>
                </a:solidFill>
              </a:rPr>
              <a:t>Hydrogen atom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olidFill>
                  <a:srgbClr val="0000CC"/>
                </a:solidFill>
              </a:rPr>
              <a:t>	</a:t>
            </a:r>
            <a:r>
              <a:rPr lang="ja-JP" altLang="en-US" sz="2400" dirty="0">
                <a:solidFill>
                  <a:srgbClr val="0000CC"/>
                </a:solidFill>
              </a:rPr>
              <a:t>・</a:t>
            </a:r>
            <a:r>
              <a:rPr lang="en-US" altLang="ja-JP" sz="2400" dirty="0">
                <a:solidFill>
                  <a:srgbClr val="0000CC"/>
                </a:solidFill>
              </a:rPr>
              <a:t>Square potential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olidFill>
                  <a:srgbClr val="0000CC"/>
                </a:solidFill>
              </a:rPr>
              <a:t>	</a:t>
            </a:r>
            <a:r>
              <a:rPr lang="ja-JP" altLang="en-US" sz="2400" dirty="0">
                <a:solidFill>
                  <a:srgbClr val="0000CC"/>
                </a:solidFill>
              </a:rPr>
              <a:t>・</a:t>
            </a:r>
            <a:r>
              <a:rPr lang="en-US" altLang="ja-JP" sz="2400" dirty="0">
                <a:solidFill>
                  <a:srgbClr val="0000CC"/>
                </a:solidFill>
              </a:rPr>
              <a:t>Morse potential.</a:t>
            </a:r>
          </a:p>
        </p:txBody>
      </p:sp>
      <p:graphicFrame>
        <p:nvGraphicFramePr>
          <p:cNvPr id="1945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691680" y="1700808"/>
          <a:ext cx="41767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42920" imgH="368280" progId="Equation.DSMT4">
                  <p:embed/>
                </p:oleObj>
              </mc:Choice>
              <mc:Fallback>
                <p:oleObj name="Equation" r:id="rId2" imgW="1942920" imgH="368280" progId="Equation.DSMT4">
                  <p:embed/>
                  <p:pic>
                    <p:nvPicPr>
                      <p:cNvPr id="1945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1700808"/>
                        <a:ext cx="41767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4961485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76250"/>
            <a:ext cx="8507413" cy="5649913"/>
          </a:xfrm>
        </p:spPr>
        <p:txBody>
          <a:bodyPr/>
          <a:lstStyle/>
          <a:p>
            <a:pPr eaLnBrk="1" hangingPunct="1"/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Up to now, we omit       for simplicity.  If we include it, 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We have the path integrals I the coordinate represent.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What is functional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fontAlgn="ctr" hangingPunct="1">
              <a:buFontTx/>
              <a:buNone/>
            </a:pPr>
            <a:r>
              <a:rPr lang="en-US" altLang="ja-JP" sz="2000" dirty="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  </a:t>
            </a:r>
            <a:r>
              <a:rPr lang="ja-JP" altLang="en-US" sz="2000" dirty="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000" dirty="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functional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	       </a:t>
            </a:r>
            <a:r>
              <a:rPr lang="ja-JP" altLang="en-US" sz="2000" dirty="0">
                <a:latin typeface="Arial Unicode MS"/>
                <a:ea typeface="Arial Unicode MS"/>
                <a:cs typeface="Arial Unicode MS"/>
              </a:rPr>
              <a:t>		</a:t>
            </a:r>
            <a:r>
              <a:rPr lang="en-US" altLang="ja-JP" sz="2000" dirty="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function of function</a:t>
            </a:r>
          </a:p>
          <a:p>
            <a:pPr eaLnBrk="1" fontAlgn="ctr" hangingPunct="1">
              <a:buFontTx/>
              <a:buNone/>
            </a:pPr>
            <a:r>
              <a:rPr lang="en-US" altLang="ja-JP" sz="2000" dirty="0">
                <a:solidFill>
                  <a:schemeClr val="accent2"/>
                </a:solidFill>
                <a:latin typeface="Arial Unicode MS"/>
                <a:ea typeface="Arial Unicode MS"/>
                <a:cs typeface="Arial Unicode MS"/>
              </a:rPr>
              <a:t>   functional integral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	      </a:t>
            </a:r>
            <a:r>
              <a:rPr lang="en-US" altLang="ja-JP" sz="2000" dirty="0">
                <a:solidFill>
                  <a:schemeClr val="accent2"/>
                </a:solidFill>
                <a:latin typeface="Arial Unicode MS"/>
                <a:ea typeface="Arial Unicode MS"/>
                <a:cs typeface="Arial Unicode MS"/>
              </a:rPr>
              <a:t>function of function integrated by function</a:t>
            </a:r>
          </a:p>
          <a:p>
            <a:pPr eaLnBrk="1" hangingPunct="1"/>
            <a:endParaRPr lang="en-US" altLang="ja-JP" sz="2000" dirty="0"/>
          </a:p>
          <a:p>
            <a:pPr eaLnBrk="1" hangingPunct="1"/>
            <a:endParaRPr lang="en-US" altLang="ja-JP" sz="2800" dirty="0"/>
          </a:p>
        </p:txBody>
      </p:sp>
      <p:graphicFrame>
        <p:nvGraphicFramePr>
          <p:cNvPr id="16998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857375" y="1049338"/>
          <a:ext cx="380682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09880" imgH="838080" progId="Equation.DSMT4">
                  <p:embed/>
                </p:oleObj>
              </mc:Choice>
              <mc:Fallback>
                <p:oleObj name="Equation" r:id="rId3" imgW="380988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1049338"/>
                        <a:ext cx="3806825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222365"/>
              </p:ext>
            </p:extLst>
          </p:nvPr>
        </p:nvGraphicFramePr>
        <p:xfrm>
          <a:off x="1836738" y="2768600"/>
          <a:ext cx="3960812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62160" imgH="787320" progId="Equation.DSMT4">
                  <p:embed/>
                </p:oleObj>
              </mc:Choice>
              <mc:Fallback>
                <p:oleObj name="Equation" r:id="rId5" imgW="39621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738" y="2768600"/>
                        <a:ext cx="3960812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88" name="Object 4"/>
          <p:cNvGraphicFramePr>
            <a:graphicFrameLocks noChangeAspect="1"/>
          </p:cNvGraphicFramePr>
          <p:nvPr/>
        </p:nvGraphicFramePr>
        <p:xfrm>
          <a:off x="3179618" y="462506"/>
          <a:ext cx="278209" cy="362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720" imgH="164880" progId="Equation.DSMT4">
                  <p:embed/>
                </p:oleObj>
              </mc:Choice>
              <mc:Fallback>
                <p:oleObj name="Equation" r:id="rId7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9618" y="462506"/>
                        <a:ext cx="278209" cy="3622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9990" name="Picture 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3157538" y="4965700"/>
            <a:ext cx="419100" cy="261938"/>
          </a:xfrm>
        </p:spPr>
      </p:pic>
      <p:pic>
        <p:nvPicPr>
          <p:cNvPr id="169991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3725" y="5480050"/>
            <a:ext cx="4191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16915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35496" y="129276"/>
            <a:ext cx="843528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Derivation of Feynman propagator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169650" y="1453304"/>
            <a:ext cx="45159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Harmonic oscillator with external force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724128" y="1861573"/>
            <a:ext cx="571749" cy="495501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596307"/>
              </p:ext>
            </p:extLst>
          </p:nvPr>
        </p:nvGraphicFramePr>
        <p:xfrm>
          <a:off x="1120597" y="1868960"/>
          <a:ext cx="524351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44840" imgH="787320" progId="Equation.DSMT4">
                  <p:embed/>
                </p:oleObj>
              </mc:Choice>
              <mc:Fallback>
                <p:oleObj name="Equation" r:id="rId2" imgW="52448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0597" y="1868960"/>
                        <a:ext cx="5243513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6526810" y="1888310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external force</a:t>
            </a:r>
            <a:endParaRPr lang="ja-JP" altLang="en-US" dirty="0"/>
          </a:p>
        </p:txBody>
      </p:sp>
      <p:graphicFrame>
        <p:nvGraphicFramePr>
          <p:cNvPr id="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426735"/>
              </p:ext>
            </p:extLst>
          </p:nvPr>
        </p:nvGraphicFramePr>
        <p:xfrm>
          <a:off x="2059849" y="2622147"/>
          <a:ext cx="552132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524200" imgH="1041120" progId="Equation.DSMT4">
                  <p:embed/>
                </p:oleObj>
              </mc:Choice>
              <mc:Fallback>
                <p:oleObj name="Equation" r:id="rId4" imgW="5524200" imgH="1041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9849" y="2622147"/>
                        <a:ext cx="5521325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342312"/>
              </p:ext>
            </p:extLst>
          </p:nvPr>
        </p:nvGraphicFramePr>
        <p:xfrm>
          <a:off x="179512" y="3937374"/>
          <a:ext cx="9012237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016920" imgH="1752480" progId="Equation.DSMT4">
                  <p:embed/>
                </p:oleObj>
              </mc:Choice>
              <mc:Fallback>
                <p:oleObj name="Equation" r:id="rId6" imgW="9016920" imgH="1752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937374"/>
                        <a:ext cx="9012237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280938"/>
              </p:ext>
            </p:extLst>
          </p:nvPr>
        </p:nvGraphicFramePr>
        <p:xfrm>
          <a:off x="827584" y="5733256"/>
          <a:ext cx="6397625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400800" imgH="977760" progId="Equation.DSMT4">
                  <p:embed/>
                </p:oleObj>
              </mc:Choice>
              <mc:Fallback>
                <p:oleObj name="Equation" r:id="rId8" imgW="6400800" imgH="977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733256"/>
                        <a:ext cx="6397625" cy="97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6475750" y="2655445"/>
            <a:ext cx="1045921" cy="495501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1584013" y="3519849"/>
                <a:ext cx="4758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4013" y="3519849"/>
                <a:ext cx="475836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正方形/長方形 3"/>
          <p:cNvSpPr/>
          <p:nvPr/>
        </p:nvSpPr>
        <p:spPr>
          <a:xfrm>
            <a:off x="107504" y="3535395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term with 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7541707" y="6353518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latin typeface="Arial Unicode MS"/>
                <a:ea typeface="Arial Unicode MS"/>
                <a:cs typeface="Arial Unicode MS"/>
              </a:rPr>
              <a:t>Sakita’s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 book</a:t>
            </a:r>
            <a:endParaRPr lang="ja-JP" altLang="en-US" dirty="0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954" y="4559160"/>
            <a:ext cx="1256342" cy="1794358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179512" y="816950"/>
            <a:ext cx="6000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err="1"/>
              <a:t>i</a:t>
            </a:r>
            <a:r>
              <a:rPr lang="en-US" altLang="ja-JP" sz="2800" dirty="0"/>
              <a:t>) Approach based on Gaussian Integrals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5575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0" grpId="0" animBg="1"/>
      <p:bldP spid="3" grpId="0"/>
      <p:bldP spid="4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251520" y="260648"/>
            <a:ext cx="7607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ii) Approach based on classical minimal action path</a:t>
            </a:r>
            <a:endParaRPr lang="ja-JP" altLang="en-US" sz="2800" dirty="0"/>
          </a:p>
        </p:txBody>
      </p:sp>
      <p:graphicFrame>
        <p:nvGraphicFramePr>
          <p:cNvPr id="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646843"/>
              </p:ext>
            </p:extLst>
          </p:nvPr>
        </p:nvGraphicFramePr>
        <p:xfrm>
          <a:off x="1187624" y="894992"/>
          <a:ext cx="417671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78160" imgH="749160" progId="Equation.DSMT4">
                  <p:embed/>
                </p:oleObj>
              </mc:Choice>
              <mc:Fallback>
                <p:oleObj name="Equation" r:id="rId2" imgW="4178160" imgH="749160" progId="Equation.DSMT4">
                  <p:embed/>
                  <p:pic>
                    <p:nvPicPr>
                      <p:cNvPr id="1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894992"/>
                        <a:ext cx="4176712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161230"/>
              </p:ext>
            </p:extLst>
          </p:nvPr>
        </p:nvGraphicFramePr>
        <p:xfrm>
          <a:off x="1979712" y="1826242"/>
          <a:ext cx="36957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95400" imgH="609480" progId="Equation.DSMT4">
                  <p:embed/>
                </p:oleObj>
              </mc:Choice>
              <mc:Fallback>
                <p:oleObj name="Equation" r:id="rId4" imgW="3695400" imgH="609480" progId="Equation.DSMT4">
                  <p:embed/>
                  <p:pic>
                    <p:nvPicPr>
                      <p:cNvPr id="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1826242"/>
                        <a:ext cx="36957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676357" y="1908630"/>
            <a:ext cx="1204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/>
              <a:t>Lagrangian</a:t>
            </a:r>
            <a:endParaRPr lang="ja-JP" altLang="en-US" dirty="0"/>
          </a:p>
        </p:txBody>
      </p:sp>
      <p:pic>
        <p:nvPicPr>
          <p:cNvPr id="7" name="Picture 1158" descr="http://upload.wikimedia.org/wikipedia/commons/thumb/f/ff/Joseph_Louis_Lagrange.jpg/220px-Joseph_Louis_Lagrang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301" y="980728"/>
            <a:ext cx="850916" cy="106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/>
        </p:nvSpPr>
        <p:spPr>
          <a:xfrm>
            <a:off x="7308304" y="2131042"/>
            <a:ext cx="1440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J.-L. Lagrange</a:t>
            </a:r>
            <a:endParaRPr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676357" y="2663797"/>
            <a:ext cx="2345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Classical Eq. of motion:</a:t>
            </a:r>
            <a:endParaRPr lang="ja-JP" altLang="en-US" dirty="0"/>
          </a:p>
        </p:txBody>
      </p:sp>
      <p:graphicFrame>
        <p:nvGraphicFramePr>
          <p:cNvPr id="1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268372"/>
              </p:ext>
            </p:extLst>
          </p:nvPr>
        </p:nvGraphicFramePr>
        <p:xfrm>
          <a:off x="3084984" y="2617792"/>
          <a:ext cx="18415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41400" imgH="355320" progId="Equation.DSMT4">
                  <p:embed/>
                </p:oleObj>
              </mc:Choice>
              <mc:Fallback>
                <p:oleObj name="Equation" r:id="rId7" imgW="1841400" imgH="355320" progId="Equation.DSMT4">
                  <p:embed/>
                  <p:pic>
                    <p:nvPicPr>
                      <p:cNvPr id="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4984" y="2617792"/>
                        <a:ext cx="18415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691193" y="3192692"/>
            <a:ext cx="1797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General solution:</a:t>
            </a:r>
            <a:endParaRPr lang="ja-JP" altLang="en-US" dirty="0"/>
          </a:p>
        </p:txBody>
      </p:sp>
      <p:graphicFrame>
        <p:nvGraphicFramePr>
          <p:cNvPr id="12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2571659"/>
              </p:ext>
            </p:extLst>
          </p:nvPr>
        </p:nvGraphicFramePr>
        <p:xfrm>
          <a:off x="2551113" y="3071813"/>
          <a:ext cx="4749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749480" imgH="609480" progId="Equation.DSMT4">
                  <p:embed/>
                </p:oleObj>
              </mc:Choice>
              <mc:Fallback>
                <p:oleObj name="Equation" r:id="rId9" imgW="4749480" imgH="609480" progId="Equation.DSMT4">
                  <p:embed/>
                  <p:pic>
                    <p:nvPicPr>
                      <p:cNvPr id="1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13" y="3071813"/>
                        <a:ext cx="47498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676357" y="3778484"/>
            <a:ext cx="6076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For Initial and final condition                    and                 , we have</a:t>
            </a:r>
            <a:endParaRPr lang="ja-JP" altLang="en-US" dirty="0"/>
          </a:p>
        </p:txBody>
      </p:sp>
      <p:graphicFrame>
        <p:nvGraphicFramePr>
          <p:cNvPr id="1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317175"/>
              </p:ext>
            </p:extLst>
          </p:nvPr>
        </p:nvGraphicFramePr>
        <p:xfrm>
          <a:off x="3491880" y="3798050"/>
          <a:ext cx="927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27000" imgH="330120" progId="Equation.DSMT4">
                  <p:embed/>
                </p:oleObj>
              </mc:Choice>
              <mc:Fallback>
                <p:oleObj name="Equation" r:id="rId11" imgW="927000" imgH="330120" progId="Equation.DSMT4">
                  <p:embed/>
                  <p:pic>
                    <p:nvPicPr>
                      <p:cNvPr id="1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3798050"/>
                        <a:ext cx="927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242404"/>
              </p:ext>
            </p:extLst>
          </p:nvPr>
        </p:nvGraphicFramePr>
        <p:xfrm>
          <a:off x="4860032" y="3817616"/>
          <a:ext cx="863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63280" imgH="330120" progId="Equation.DSMT4">
                  <p:embed/>
                </p:oleObj>
              </mc:Choice>
              <mc:Fallback>
                <p:oleObj name="Equation" r:id="rId13" imgW="863280" imgH="330120" progId="Equation.DSMT4">
                  <p:embed/>
                  <p:pic>
                    <p:nvPicPr>
                      <p:cNvPr id="1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3817616"/>
                        <a:ext cx="8636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243586"/>
              </p:ext>
            </p:extLst>
          </p:nvPr>
        </p:nvGraphicFramePr>
        <p:xfrm>
          <a:off x="996950" y="4244975"/>
          <a:ext cx="7150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149960" imgH="533160" progId="Equation.DSMT4">
                  <p:embed/>
                </p:oleObj>
              </mc:Choice>
              <mc:Fallback>
                <p:oleObj name="Equation" r:id="rId15" imgW="7149960" imgH="533160" progId="Equation.DSMT4">
                  <p:embed/>
                  <p:pic>
                    <p:nvPicPr>
                      <p:cNvPr id="1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6950" y="4244975"/>
                        <a:ext cx="71501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711476" y="4941945"/>
            <a:ext cx="3141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By integrating by part, we have </a:t>
            </a:r>
            <a:endParaRPr lang="ja-JP" altLang="en-US" dirty="0"/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827150"/>
              </p:ext>
            </p:extLst>
          </p:nvPr>
        </p:nvGraphicFramePr>
        <p:xfrm>
          <a:off x="1073150" y="5364163"/>
          <a:ext cx="7289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289640" imgH="1143000" progId="Equation.DSMT4">
                  <p:embed/>
                </p:oleObj>
              </mc:Choice>
              <mc:Fallback>
                <p:oleObj name="Equation" r:id="rId17" imgW="7289640" imgH="1143000" progId="Equation.DSMT4">
                  <p:embed/>
                  <p:pic>
                    <p:nvPicPr>
                      <p:cNvPr id="2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5364163"/>
                        <a:ext cx="72898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508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542868"/>
              </p:ext>
            </p:extLst>
          </p:nvPr>
        </p:nvGraphicFramePr>
        <p:xfrm>
          <a:off x="2581423" y="1841099"/>
          <a:ext cx="1968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68480" imgH="330120" progId="Equation.DSMT4">
                  <p:embed/>
                </p:oleObj>
              </mc:Choice>
              <mc:Fallback>
                <p:oleObj name="Equation" r:id="rId2" imgW="1968480" imgH="330120" progId="Equation.DSMT4">
                  <p:embed/>
                  <p:pic>
                    <p:nvPicPr>
                      <p:cNvPr id="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423" y="1841099"/>
                        <a:ext cx="19685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536498" y="1414777"/>
            <a:ext cx="377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Any function          can be expressed as</a:t>
            </a:r>
            <a:endParaRPr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539552" y="2176443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Then</a:t>
            </a:r>
            <a:endParaRPr lang="ja-JP" altLang="en-US" dirty="0"/>
          </a:p>
        </p:txBody>
      </p:sp>
      <p:graphicFrame>
        <p:nvGraphicFramePr>
          <p:cNvPr id="1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245827"/>
              </p:ext>
            </p:extLst>
          </p:nvPr>
        </p:nvGraphicFramePr>
        <p:xfrm>
          <a:off x="1195501" y="2440306"/>
          <a:ext cx="69088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08760" imgH="622080" progId="Equation.DSMT4">
                  <p:embed/>
                </p:oleObj>
              </mc:Choice>
              <mc:Fallback>
                <p:oleObj name="Equation" r:id="rId4" imgW="6908760" imgH="622080" progId="Equation.DSMT4">
                  <p:embed/>
                  <p:pic>
                    <p:nvPicPr>
                      <p:cNvPr id="1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5501" y="2440306"/>
                        <a:ext cx="69088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467544" y="3244334"/>
            <a:ext cx="5944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Because                    and                 , the last term in RHS is zero. </a:t>
            </a:r>
            <a:endParaRPr lang="ja-JP" altLang="en-US" dirty="0"/>
          </a:p>
        </p:txBody>
      </p:sp>
      <p:graphicFrame>
        <p:nvGraphicFramePr>
          <p:cNvPr id="12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099324"/>
              </p:ext>
            </p:extLst>
          </p:nvPr>
        </p:nvGraphicFramePr>
        <p:xfrm>
          <a:off x="3063875" y="4627563"/>
          <a:ext cx="24257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25680" imgH="685800" progId="Equation.DSMT4">
                  <p:embed/>
                </p:oleObj>
              </mc:Choice>
              <mc:Fallback>
                <p:oleObj name="Equation" r:id="rId6" imgW="2425680" imgH="685800" progId="Equation.DSMT4">
                  <p:embed/>
                  <p:pic>
                    <p:nvPicPr>
                      <p:cNvPr id="1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4627563"/>
                        <a:ext cx="24257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399520" y="4238794"/>
            <a:ext cx="69585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Any function that satisfies the initial and final condition can be written as</a:t>
            </a:r>
            <a:endParaRPr lang="ja-JP" altLang="en-US" dirty="0"/>
          </a:p>
        </p:txBody>
      </p:sp>
      <p:graphicFrame>
        <p:nvGraphicFramePr>
          <p:cNvPr id="1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869250"/>
              </p:ext>
            </p:extLst>
          </p:nvPr>
        </p:nvGraphicFramePr>
        <p:xfrm>
          <a:off x="2417763" y="703263"/>
          <a:ext cx="2984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84400" imgH="583920" progId="Equation.DSMT4">
                  <p:embed/>
                </p:oleObj>
              </mc:Choice>
              <mc:Fallback>
                <p:oleObj name="Equation" r:id="rId8" imgW="2984400" imgH="583920" progId="Equation.DSMT4">
                  <p:embed/>
                  <p:pic>
                    <p:nvPicPr>
                      <p:cNvPr id="1945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7763" y="703263"/>
                        <a:ext cx="29845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88589" y="357421"/>
            <a:ext cx="8376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What we are evaluating is the functional integral of function           not the classical path </a:t>
            </a:r>
            <a:endParaRPr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正方形/長方形 19"/>
              <p:cNvSpPr/>
              <p:nvPr/>
            </p:nvSpPr>
            <p:spPr>
              <a:xfrm>
                <a:off x="5723632" y="339505"/>
                <a:ext cx="6581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0" name="正方形/長方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3632" y="339505"/>
                <a:ext cx="658194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正方形/長方形 20"/>
              <p:cNvSpPr/>
              <p:nvPr/>
            </p:nvSpPr>
            <p:spPr>
              <a:xfrm>
                <a:off x="8285080" y="371216"/>
                <a:ext cx="82144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𝑐𝑙</m:t>
                          </m:r>
                        </m:sub>
                      </m:sSub>
                      <m:r>
                        <a:rPr lang="ja-JP" altLang="en-US" i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ja-JP" altLang="en-US" i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1" name="正方形/長方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5080" y="371216"/>
                <a:ext cx="821443" cy="369332"/>
              </a:xfrm>
              <a:prstGeom prst="rect">
                <a:avLst/>
              </a:prstGeom>
              <a:blipFill>
                <a:blip r:embed="rId12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正方形/長方形 21"/>
              <p:cNvSpPr/>
              <p:nvPr/>
            </p:nvSpPr>
            <p:spPr>
              <a:xfrm>
                <a:off x="1759569" y="1414777"/>
                <a:ext cx="6581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ja-JP" alt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2" name="正方形/長方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9569" y="1414777"/>
                <a:ext cx="658194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正方形/長方形 22"/>
              <p:cNvSpPr/>
              <p:nvPr/>
            </p:nvSpPr>
            <p:spPr>
              <a:xfrm>
                <a:off x="1353397" y="3256369"/>
                <a:ext cx="9911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ja-JP" alt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altLang="ja-JP" dirty="0"/>
                  <a:t>=0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23" name="正方形/長方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3397" y="3256369"/>
                <a:ext cx="991169" cy="369332"/>
              </a:xfrm>
              <a:prstGeom prst="rect">
                <a:avLst/>
              </a:prstGeom>
              <a:blipFill>
                <a:blip r:embed="rId14"/>
                <a:stretch>
                  <a:fillRect t="-119672" r="-30061" b="-1836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2740145" y="3227511"/>
                <a:ext cx="95994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altLang="ja-JP" dirty="0"/>
                  <a:t>=0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0145" y="3227511"/>
                <a:ext cx="959943" cy="369332"/>
              </a:xfrm>
              <a:prstGeom prst="rect">
                <a:avLst/>
              </a:prstGeom>
              <a:blipFill>
                <a:blip r:embed="rId15"/>
                <a:stretch>
                  <a:fillRect t="-119672" r="-31013" b="-1836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692105"/>
              </p:ext>
            </p:extLst>
          </p:nvPr>
        </p:nvGraphicFramePr>
        <p:xfrm>
          <a:off x="1771092" y="3638356"/>
          <a:ext cx="4597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597200" imgH="622080" progId="Equation.DSMT4">
                  <p:embed/>
                </p:oleObj>
              </mc:Choice>
              <mc:Fallback>
                <p:oleObj name="Equation" r:id="rId16" imgW="4597200" imgH="622080" progId="Equation.DSMT4">
                  <p:embed/>
                  <p:pic>
                    <p:nvPicPr>
                      <p:cNvPr id="1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1092" y="3638356"/>
                        <a:ext cx="45974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798474"/>
              </p:ext>
            </p:extLst>
          </p:nvPr>
        </p:nvGraphicFramePr>
        <p:xfrm>
          <a:off x="1625042" y="5736447"/>
          <a:ext cx="48895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889160" imgH="838080" progId="Equation.DSMT4">
                  <p:embed/>
                </p:oleObj>
              </mc:Choice>
              <mc:Fallback>
                <p:oleObj name="Equation" r:id="rId18" imgW="4889160" imgH="838080" progId="Equation.DSMT4">
                  <p:embed/>
                  <p:pic>
                    <p:nvPicPr>
                      <p:cNvPr id="1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5042" y="5736447"/>
                        <a:ext cx="48895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/>
          <p:cNvSpPr/>
          <p:nvPr/>
        </p:nvSpPr>
        <p:spPr>
          <a:xfrm>
            <a:off x="438547" y="5395521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Then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46117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627303" y="371216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Thus</a:t>
            </a:r>
            <a:endParaRPr lang="ja-JP" altLang="en-US" dirty="0"/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164962"/>
              </p:ext>
            </p:extLst>
          </p:nvPr>
        </p:nvGraphicFramePr>
        <p:xfrm>
          <a:off x="1187624" y="908720"/>
          <a:ext cx="61976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197400" imgH="1676160" progId="Equation.DSMT4">
                  <p:embed/>
                </p:oleObj>
              </mc:Choice>
              <mc:Fallback>
                <p:oleObj name="Equation" r:id="rId2" imgW="6197400" imgH="167616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908720"/>
                        <a:ext cx="6197600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965997"/>
              </p:ext>
            </p:extLst>
          </p:nvPr>
        </p:nvGraphicFramePr>
        <p:xfrm>
          <a:off x="2195736" y="3645024"/>
          <a:ext cx="3556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5720" imgH="876240" progId="Equation.DSMT4">
                  <p:embed/>
                </p:oleObj>
              </mc:Choice>
              <mc:Fallback>
                <p:oleObj name="Equation" r:id="rId4" imgW="3555720" imgH="876240" progId="Equation.DSMT4">
                  <p:embed/>
                  <p:pic>
                    <p:nvPicPr>
                      <p:cNvPr id="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3645024"/>
                        <a:ext cx="35560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924852" y="3059668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and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17282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90057" y="279318"/>
            <a:ext cx="843528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Feynman propagator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487212" y="1032697"/>
            <a:ext cx="62632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Harmonic oscillator with external force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テキスト ボックス 15"/>
          <p:cNvSpPr txBox="1">
            <a:spLocks noChangeArrowheads="1"/>
          </p:cNvSpPr>
          <p:nvPr/>
        </p:nvSpPr>
        <p:spPr bwMode="auto">
          <a:xfrm>
            <a:off x="5338067" y="2354043"/>
            <a:ext cx="17652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External force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792414" y="1830692"/>
            <a:ext cx="571749" cy="495501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1736515" y="2917727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170682"/>
              </p:ext>
            </p:extLst>
          </p:nvPr>
        </p:nvGraphicFramePr>
        <p:xfrm>
          <a:off x="1108744" y="1865510"/>
          <a:ext cx="530701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08560" imgH="787320" progId="Equation.DSMT4">
                  <p:embed/>
                </p:oleObj>
              </mc:Choice>
              <mc:Fallback>
                <p:oleObj name="Equation" r:id="rId2" imgW="53085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744" y="1865510"/>
                        <a:ext cx="5307013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630260"/>
              </p:ext>
            </p:extLst>
          </p:nvPr>
        </p:nvGraphicFramePr>
        <p:xfrm>
          <a:off x="1108744" y="1892174"/>
          <a:ext cx="42545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254480" imgH="876240" progId="Equation.DSMT4">
                  <p:embed/>
                </p:oleObj>
              </mc:Choice>
              <mc:Fallback>
                <p:oleObj name="Equation" r:id="rId4" imgW="4254480" imgH="876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744" y="1892174"/>
                        <a:ext cx="42545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090375"/>
              </p:ext>
            </p:extLst>
          </p:nvPr>
        </p:nvGraphicFramePr>
        <p:xfrm>
          <a:off x="2113822" y="3011189"/>
          <a:ext cx="59309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30640" imgH="1892160" progId="Equation.DSMT4">
                  <p:embed/>
                </p:oleObj>
              </mc:Choice>
              <mc:Fallback>
                <p:oleObj name="Equation" r:id="rId6" imgW="5930640" imgH="1892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3822" y="3011189"/>
                        <a:ext cx="59309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201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2" grpId="1" animBg="1"/>
      <p:bldP spid="1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5853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ja-JP" altLang="en-US" sz="4000" b="1" dirty="0"/>
              <a:t>　</a:t>
            </a:r>
            <a:r>
              <a:rPr lang="en-US" altLang="ja-JP" sz="4000" b="1" dirty="0"/>
              <a:t>4. </a:t>
            </a:r>
            <a:r>
              <a:rPr lang="en-US" altLang="ja-JP" sz="4000" b="1" dirty="0" err="1"/>
              <a:t>Lagrangian</a:t>
            </a:r>
            <a:r>
              <a:rPr lang="en-US" altLang="ja-JP" sz="4000" b="1" dirty="0"/>
              <a:t> &amp; classical mechanics</a:t>
            </a:r>
            <a:endParaRPr lang="ja-JP" altLang="en-US" sz="4000" b="1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9125" y="1343025"/>
            <a:ext cx="4290666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800" dirty="0"/>
              <a:t>Newton’s 2</a:t>
            </a:r>
            <a:r>
              <a:rPr lang="en-US" altLang="ja-JP" sz="2800" baseline="30000" dirty="0"/>
              <a:t>nd</a:t>
            </a:r>
            <a:r>
              <a:rPr lang="en-US" altLang="ja-JP" sz="2800" dirty="0"/>
              <a:t> low (Principia)</a:t>
            </a:r>
            <a:endParaRPr lang="ja-JP" altLang="en-US" sz="2800" dirty="0"/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899592" y="6157710"/>
            <a:ext cx="6769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|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ja-JP" sz="2400" b="0" dirty="0"/>
              <a:t>Described by the Coordinate</a:t>
            </a:r>
            <a:r>
              <a:rPr lang="ja-JP" altLang="en-US" sz="2400" b="0" dirty="0"/>
              <a:t> </a:t>
            </a:r>
            <a:r>
              <a:rPr lang="en-US" altLang="ja-JP" sz="2400" b="0" i="1" dirty="0">
                <a:solidFill>
                  <a:srgbClr val="FF0000"/>
                </a:solidFill>
              </a:rPr>
              <a:t>q </a:t>
            </a:r>
            <a:r>
              <a:rPr lang="en-US" altLang="ja-JP" sz="2400" b="0" dirty="0"/>
              <a:t>and momentum </a:t>
            </a:r>
            <a:r>
              <a:rPr lang="en-US" altLang="ja-JP" sz="2400" b="0" i="1" dirty="0">
                <a:solidFill>
                  <a:srgbClr val="223BF8"/>
                </a:solidFill>
              </a:rPr>
              <a:t>p</a:t>
            </a:r>
            <a:endParaRPr lang="ja-JP" altLang="en-US" sz="2400" b="0" i="1" dirty="0">
              <a:solidFill>
                <a:srgbClr val="223BF8"/>
              </a:solidFill>
            </a:endParaRPr>
          </a:p>
        </p:txBody>
      </p:sp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1095375" y="4946650"/>
            <a:ext cx="62849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|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ja-JP" altLang="ja-JP" sz="1800"/>
          </a:p>
        </p:txBody>
      </p:sp>
      <p:sp>
        <p:nvSpPr>
          <p:cNvPr id="113675" name="Text Box 11"/>
          <p:cNvSpPr txBox="1">
            <a:spLocks noChangeArrowheads="1"/>
          </p:cNvSpPr>
          <p:nvPr/>
        </p:nvSpPr>
        <p:spPr bwMode="auto">
          <a:xfrm>
            <a:off x="4068118" y="5331663"/>
            <a:ext cx="4833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|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ja-JP" sz="2000" dirty="0">
                <a:solidFill>
                  <a:srgbClr val="223BF8"/>
                </a:solidFill>
              </a:rPr>
              <a:t>Force is from the derivative of a </a:t>
            </a:r>
            <a:r>
              <a:rPr lang="en-US" altLang="ja-JP" sz="2000" dirty="0">
                <a:solidFill>
                  <a:srgbClr val="FF3300"/>
                </a:solidFill>
              </a:rPr>
              <a:t>potential</a:t>
            </a:r>
            <a:endParaRPr lang="ja-JP" altLang="en-US" sz="2000" dirty="0"/>
          </a:p>
        </p:txBody>
      </p:sp>
      <p:graphicFrame>
        <p:nvGraphicFramePr>
          <p:cNvPr id="12" name="オブジェクト 11"/>
          <p:cNvGraphicFramePr>
            <a:graphicFrameLocks/>
          </p:cNvGraphicFramePr>
          <p:nvPr/>
        </p:nvGraphicFramePr>
        <p:xfrm>
          <a:off x="1111250" y="4614863"/>
          <a:ext cx="28702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69920" imgH="1396800" progId="Equation.DSMT4">
                  <p:embed/>
                </p:oleObj>
              </mc:Choice>
              <mc:Fallback>
                <p:oleObj name="Equation" r:id="rId2" imgW="2869920" imgH="139680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50" y="4614863"/>
                        <a:ext cx="28702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/>
        </p:nvGraphicFramePr>
        <p:xfrm>
          <a:off x="992808" y="2030864"/>
          <a:ext cx="35433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43200" imgH="774360" progId="Equation.DSMT4">
                  <p:embed/>
                </p:oleObj>
              </mc:Choice>
              <mc:Fallback>
                <p:oleObj name="Equation" r:id="rId4" imgW="2743200" imgH="774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2808" y="2030864"/>
                        <a:ext cx="3543300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1130289" y="3462713"/>
          <a:ext cx="38227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35080" imgH="761760" progId="Equation.DSMT4">
                  <p:embed/>
                </p:oleObj>
              </mc:Choice>
              <mc:Fallback>
                <p:oleObj name="Equation" r:id="rId6" imgW="3835080" imgH="761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0289" y="3462713"/>
                        <a:ext cx="382270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図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54" y="1167153"/>
            <a:ext cx="1329980" cy="1831281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172" y="3506282"/>
            <a:ext cx="2167324" cy="144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94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9" name="Picture 7">
            <a:extLst>
              <a:ext uri="{FF2B5EF4-FFF2-40B4-BE49-F238E27FC236}">
                <a16:creationId xmlns:a16="http://schemas.microsoft.com/office/drawing/2014/main" id="{8FC27D85-559D-4F67-9DF0-4A3160CCA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8211" y="5506663"/>
            <a:ext cx="1547954" cy="115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4">
            <a:extLst>
              <a:ext uri="{FF2B5EF4-FFF2-40B4-BE49-F238E27FC236}">
                <a16:creationId xmlns:a16="http://schemas.microsoft.com/office/drawing/2014/main" id="{82A066EA-8723-4B9C-B754-A02E5F7AC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2402" y="3258475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846260" y="3105554"/>
          <a:ext cx="33258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27120" imgH="558720" progId="Equation.DSMT4">
                  <p:embed/>
                </p:oleObj>
              </mc:Choice>
              <mc:Fallback>
                <p:oleObj name="Equation" r:id="rId5" imgW="33271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260" y="3105554"/>
                        <a:ext cx="33258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708772" y="1849412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8772" y="1849412"/>
                <a:ext cx="583814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正方形/長方形 2"/>
          <p:cNvSpPr/>
          <p:nvPr/>
        </p:nvSpPr>
        <p:spPr>
          <a:xfrm>
            <a:off x="123582" y="3961198"/>
            <a:ext cx="902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total system obeys </a:t>
            </a:r>
            <a:r>
              <a:rPr lang="en-US" altLang="ja-JP" b="1" dirty="0" err="1">
                <a:solidFill>
                  <a:schemeClr val="accent6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microcanonical</a:t>
            </a:r>
            <a:r>
              <a:rPr lang="en-US" altLang="ja-JP" b="1" dirty="0">
                <a:solidFill>
                  <a:srgbClr val="00B0F0"/>
                </a:solidFill>
                <a:latin typeface="Arial Unicode MS"/>
                <a:ea typeface="Arial Unicode MS"/>
                <a:cs typeface="Arial Unicode MS"/>
              </a:rPr>
              <a:t> statistic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, but its dynamics are “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time irreversible”</a:t>
            </a:r>
            <a:endParaRPr lang="ja-JP" altLang="en-US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72995" y="1565149"/>
            <a:ext cx="1952450" cy="57850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06338" y="1083290"/>
            <a:ext cx="4065588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A role of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89" y="6041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The Ullersma-Caldeira-Leggett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4" name="正方形/長方形 12"/>
          <p:cNvSpPr>
            <a:spLocks noChangeArrowheads="1"/>
          </p:cNvSpPr>
          <p:nvPr/>
        </p:nvSpPr>
        <p:spPr bwMode="auto">
          <a:xfrm>
            <a:off x="4812731" y="2538108"/>
            <a:ext cx="4536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when they balanced </a:t>
            </a:r>
            <a:r>
              <a:rPr lang="en-US" altLang="ja-JP" sz="20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equilibrium</a:t>
            </a:r>
            <a:endParaRPr lang="ja-JP" altLang="en-US" sz="20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32732" y="2653130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正方形/長方形 33"/>
          <p:cNvSpPr/>
          <p:nvPr/>
        </p:nvSpPr>
        <p:spPr>
          <a:xfrm>
            <a:off x="4757159" y="2969325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(Detailed balance is not right condition)</a:t>
            </a:r>
            <a:endParaRPr lang="ja-JP" altLang="en-US" dirty="0"/>
          </a:p>
        </p:txBody>
      </p:sp>
      <p:graphicFrame>
        <p:nvGraphicFramePr>
          <p:cNvPr id="35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006574" y="3376980"/>
          <a:ext cx="1663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63560" imgH="507960" progId="Equation.DSMT4">
                  <p:embed/>
                </p:oleObj>
              </mc:Choice>
              <mc:Fallback>
                <p:oleObj name="Equation" r:id="rId10" imgW="1663560" imgH="507960" progId="Equation.DSMT4">
                  <p:embed/>
                  <p:pic>
                    <p:nvPicPr>
                      <p:cNvPr id="3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6574" y="3376980"/>
                        <a:ext cx="1663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868742" y="3356685"/>
          <a:ext cx="175248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52480" imgH="406080" progId="Equation.DSMT4">
                  <p:embed/>
                </p:oleObj>
              </mc:Choice>
              <mc:Fallback>
                <p:oleObj name="Equation" r:id="rId12" imgW="1752480" imgH="406080" progId="Equation.DSMT4">
                  <p:embed/>
                  <p:pic>
                    <p:nvPicPr>
                      <p:cNvPr id="3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8742" y="3356685"/>
                        <a:ext cx="1752480" cy="406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正方形/長方形 36"/>
          <p:cNvSpPr/>
          <p:nvPr/>
        </p:nvSpPr>
        <p:spPr>
          <a:xfrm>
            <a:off x="7583120" y="1648057"/>
            <a:ext cx="1530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(Lindblad Eq. </a:t>
            </a:r>
          </a:p>
          <a:p>
            <a:r>
              <a:rPr lang="en-US" altLang="ja-JP" sz="16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4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not  SB model</a:t>
            </a:r>
            <a:r>
              <a:rPr lang="en-US" altLang="ja-JP" sz="16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)</a:t>
            </a:r>
          </a:p>
        </p:txBody>
      </p:sp>
      <p:sp>
        <p:nvSpPr>
          <p:cNvPr id="40" name="正方形/長方形 39"/>
          <p:cNvSpPr/>
          <p:nvPr/>
        </p:nvSpPr>
        <p:spPr>
          <a:xfrm>
            <a:off x="6480874" y="5888102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Heat capacity is infinity</a:t>
            </a:r>
          </a:p>
          <a:p>
            <a:r>
              <a:rPr lang="en-US" altLang="ja-JP" dirty="0">
                <a:solidFill>
                  <a:srgbClr val="0C0597"/>
                </a:solidFill>
              </a:rPr>
              <a:t>(time irreversibility)</a:t>
            </a:r>
            <a:endParaRPr lang="ja-JP" altLang="en-US" dirty="0">
              <a:solidFill>
                <a:srgbClr val="0C0597"/>
              </a:solidFill>
            </a:endParaRPr>
          </a:p>
        </p:txBody>
      </p:sp>
      <p:graphicFrame>
        <p:nvGraphicFramePr>
          <p:cNvPr id="4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090713" y="5837506"/>
          <a:ext cx="3098520" cy="850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098520" imgH="850680" progId="Equation.DSMT4">
                  <p:embed/>
                </p:oleObj>
              </mc:Choice>
              <mc:Fallback>
                <p:oleObj name="Equation" r:id="rId14" imgW="3098520" imgH="850680" progId="Equation.DSMT4">
                  <p:embed/>
                  <p:pic>
                    <p:nvPicPr>
                      <p:cNvPr id="4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0713" y="5837506"/>
                        <a:ext cx="3098520" cy="850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/>
          <p:cNvSpPr/>
          <p:nvPr/>
        </p:nvSpPr>
        <p:spPr>
          <a:xfrm>
            <a:off x="186150" y="5524927"/>
            <a:ext cx="56290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Bath spectral distribution</a:t>
            </a:r>
            <a:endParaRPr lang="ja-JP" altLang="en-US" dirty="0">
              <a:solidFill>
                <a:srgbClr val="7030A0"/>
              </a:solidFill>
            </a:endParaRPr>
          </a:p>
        </p:txBody>
      </p:sp>
      <p:graphicFrame>
        <p:nvGraphicFramePr>
          <p:cNvPr id="28" name="Object 12">
            <a:extLst>
              <a:ext uri="{FF2B5EF4-FFF2-40B4-BE49-F238E27FC236}">
                <a16:creationId xmlns:a16="http://schemas.microsoft.com/office/drawing/2014/main" id="{B40B6CE2-31F3-41EF-8AA8-CABC332E6E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00126" y="1584436"/>
          <a:ext cx="1134100" cy="108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16" imgW="3172268" imgH="3029373" progId="PBrush">
                  <p:embed/>
                </p:oleObj>
              </mc:Choice>
              <mc:Fallback>
                <p:oleObj name="ビットマップ イメージ" r:id="rId16" imgW="3172268" imgH="3029373" progId="PBrush">
                  <p:embed/>
                  <p:pic>
                    <p:nvPicPr>
                      <p:cNvPr id="28" name="Object 12">
                        <a:extLst>
                          <a:ext uri="{FF2B5EF4-FFF2-40B4-BE49-F238E27FC236}">
                            <a16:creationId xmlns:a16="http://schemas.microsoft.com/office/drawing/2014/main" id="{B40B6CE2-31F3-41EF-8AA8-CABC332E6E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0126" y="1584436"/>
                        <a:ext cx="1134100" cy="1083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角丸四角形 34">
            <a:extLst>
              <a:ext uri="{FF2B5EF4-FFF2-40B4-BE49-F238E27FC236}">
                <a16:creationId xmlns:a16="http://schemas.microsoft.com/office/drawing/2014/main" id="{5F617281-1B49-6957-C191-13332C53F98D}"/>
              </a:ext>
            </a:extLst>
          </p:cNvPr>
          <p:cNvSpPr/>
          <p:nvPr/>
        </p:nvSpPr>
        <p:spPr>
          <a:xfrm>
            <a:off x="3284460" y="1420612"/>
            <a:ext cx="1379803" cy="1357313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3786" name="図 133785">
            <a:extLst>
              <a:ext uri="{FF2B5EF4-FFF2-40B4-BE49-F238E27FC236}">
                <a16:creationId xmlns:a16="http://schemas.microsoft.com/office/drawing/2014/main" id="{88B169B5-BDE2-4EAD-F96F-FF02F660C89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86" y="1693515"/>
            <a:ext cx="1193854" cy="76807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角丸四角形 5">
            <a:extLst>
              <a:ext uri="{FF2B5EF4-FFF2-40B4-BE49-F238E27FC236}">
                <a16:creationId xmlns:a16="http://schemas.microsoft.com/office/drawing/2014/main" id="{D3460724-9998-BCF1-5784-5781C51D0535}"/>
              </a:ext>
            </a:extLst>
          </p:cNvPr>
          <p:cNvSpPr/>
          <p:nvPr/>
        </p:nvSpPr>
        <p:spPr>
          <a:xfrm>
            <a:off x="641243" y="1293165"/>
            <a:ext cx="1995155" cy="1507384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3793" name="テキスト ボックス 133792">
            <a:extLst>
              <a:ext uri="{FF2B5EF4-FFF2-40B4-BE49-F238E27FC236}">
                <a16:creationId xmlns:a16="http://schemas.microsoft.com/office/drawing/2014/main" id="{4FADF949-D459-1244-4F82-2A9A877211EC}"/>
              </a:ext>
            </a:extLst>
          </p:cNvPr>
          <p:cNvSpPr txBox="1"/>
          <p:nvPr/>
        </p:nvSpPr>
        <p:spPr>
          <a:xfrm>
            <a:off x="4265796" y="6045041"/>
            <a:ext cx="4741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⇒</a:t>
            </a:r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continuous </a:t>
            </a:r>
            <a:r>
              <a:rPr lang="en-US" altLang="ja-JP" dirty="0" err="1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func</a:t>
            </a:r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.</a:t>
            </a:r>
            <a:endParaRPr lang="ja-JP" altLang="en-US" dirty="0"/>
          </a:p>
        </p:txBody>
      </p:sp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6BFE3AA3-0785-B5CD-B70A-FA94564AD8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8199" y="4320531"/>
          <a:ext cx="6316662" cy="113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337080" imgH="1143000" progId="Equation.DSMT4">
                  <p:embed/>
                </p:oleObj>
              </mc:Choice>
              <mc:Fallback>
                <p:oleObj name="Equation" r:id="rId19" imgW="6337080" imgH="1143000" progId="Equation.DSMT4">
                  <p:embed/>
                  <p:pic>
                    <p:nvPicPr>
                      <p:cNvPr id="7" name="Object 4">
                        <a:extLst>
                          <a:ext uri="{FF2B5EF4-FFF2-40B4-BE49-F238E27FC236}">
                            <a16:creationId xmlns:a16="http://schemas.microsoft.com/office/drawing/2014/main" id="{6BFE3AA3-0785-B5CD-B70A-FA94564AD8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199" y="4320531"/>
                        <a:ext cx="6316662" cy="113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14">
            <a:extLst>
              <a:ext uri="{FF2B5EF4-FFF2-40B4-BE49-F238E27FC236}">
                <a16:creationId xmlns:a16="http://schemas.microsoft.com/office/drawing/2014/main" id="{A07F598E-A66A-D656-264F-0671C3E101E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36675" y="5457840"/>
            <a:ext cx="3843637" cy="35949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86" name="Object 4">
            <a:extLst>
              <a:ext uri="{FF2B5EF4-FFF2-40B4-BE49-F238E27FC236}">
                <a16:creationId xmlns:a16="http://schemas.microsoft.com/office/drawing/2014/main" id="{C3BB75F8-4789-4649-B679-4D8B820C62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11528" y="4346321"/>
          <a:ext cx="8443912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8470800" imgH="1066680" progId="Equation.DSMT4">
                  <p:embed/>
                </p:oleObj>
              </mc:Choice>
              <mc:Fallback>
                <p:oleObj name="Equation" r:id="rId21" imgW="8470800" imgH="1066680" progId="Equation.DSMT4">
                  <p:embed/>
                  <p:pic>
                    <p:nvPicPr>
                      <p:cNvPr id="886" name="Object 4">
                        <a:extLst>
                          <a:ext uri="{FF2B5EF4-FFF2-40B4-BE49-F238E27FC236}">
                            <a16:creationId xmlns:a16="http://schemas.microsoft.com/office/drawing/2014/main" id="{C3BB75F8-4789-4649-B679-4D8B820C62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528" y="4346321"/>
                        <a:ext cx="8443912" cy="10652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7" name="正方形/長方形 886">
            <a:extLst>
              <a:ext uri="{FF2B5EF4-FFF2-40B4-BE49-F238E27FC236}">
                <a16:creationId xmlns:a16="http://schemas.microsoft.com/office/drawing/2014/main" id="{97289459-1A39-4E08-B6F3-D6B775A58077}"/>
              </a:ext>
            </a:extLst>
          </p:cNvPr>
          <p:cNvSpPr/>
          <p:nvPr/>
        </p:nvSpPr>
        <p:spPr>
          <a:xfrm>
            <a:off x="7256292" y="4484495"/>
            <a:ext cx="1749973" cy="912226"/>
          </a:xfrm>
          <a:prstGeom prst="rect">
            <a:avLst/>
          </a:pr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888" name="Picture 5">
            <a:extLst>
              <a:ext uri="{FF2B5EF4-FFF2-40B4-BE49-F238E27FC236}">
                <a16:creationId xmlns:a16="http://schemas.microsoft.com/office/drawing/2014/main" id="{60614587-EEE2-4963-94FA-5AEFEC2D0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5306338" y="5349161"/>
            <a:ext cx="1330396" cy="1428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09712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0" grpId="0"/>
      <p:bldP spid="42" grpId="0"/>
      <p:bldP spid="133793" grpId="0"/>
      <p:bldP spid="4" grpId="0" animBg="1"/>
      <p:bldP spid="887" grpId="0" animBg="1"/>
      <p:bldP spid="887" grpId="1" animBg="1"/>
      <p:bldP spid="887" grpId="2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9817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The curse of the Principia  </a:t>
            </a:r>
            <a:endParaRPr kumimoji="1" lang="ja-JP" altLang="en-US" sz="3600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5315"/>
            <a:ext cx="3960440" cy="2548384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25315"/>
            <a:ext cx="3240051" cy="257914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789040"/>
            <a:ext cx="3105736" cy="223224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968243"/>
            <a:ext cx="3789040" cy="2526026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4667126" y="6105868"/>
            <a:ext cx="44101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Written in Latin:</a:t>
            </a:r>
          </a:p>
          <a:p>
            <a:r>
              <a:rPr lang="en-US" altLang="ja-JP" dirty="0"/>
              <a:t> Edmond Halley helped Newton to publish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639901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9"/>
          <p:cNvSpPr txBox="1">
            <a:spLocks/>
          </p:cNvSpPr>
          <p:nvPr/>
        </p:nvSpPr>
        <p:spPr>
          <a:xfrm>
            <a:off x="386383" y="94074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en-US" altLang="ja-JP" kern="0" dirty="0"/>
              <a:t>Variational Principle</a:t>
            </a:r>
            <a:endParaRPr lang="ja-JP" altLang="en-US" kern="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2267744" y="1794881"/>
          <a:ext cx="4368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81200" imgH="469800" progId="Equation.DSMT4">
                  <p:embed/>
                </p:oleObj>
              </mc:Choice>
              <mc:Fallback>
                <p:oleObj name="Equation" r:id="rId4" imgW="438120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794881"/>
                        <a:ext cx="43688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785767" y="998167"/>
            <a:ext cx="3748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Restriction Condition</a:t>
            </a:r>
            <a:endParaRPr lang="ja-JP" altLang="en-US" sz="2800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9712" y="4857953"/>
            <a:ext cx="2016224" cy="1478565"/>
          </a:xfrm>
          <a:prstGeom prst="rect">
            <a:avLst/>
          </a:prstGeom>
        </p:spPr>
      </p:pic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1043608" y="3380396"/>
          <a:ext cx="75723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594560" imgH="812520" progId="Equation.DSMT4">
                  <p:embed/>
                </p:oleObj>
              </mc:Choice>
              <mc:Fallback>
                <p:oleObj name="Equation" r:id="rId7" imgW="759456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3380396"/>
                        <a:ext cx="7572375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826419" y="2637002"/>
            <a:ext cx="74149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Variation</a:t>
            </a:r>
            <a:r>
              <a:rPr lang="ja-JP" altLang="en-US" sz="3200" b="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 </a:t>
            </a:r>
            <a:r>
              <a:rPr lang="en-US" altLang="ja-JP" sz="3200" b="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(Slightly shift at same time)</a:t>
            </a:r>
            <a:endParaRPr lang="ja-JP" altLang="en-US" sz="3200" b="0" dirty="0"/>
          </a:p>
        </p:txBody>
      </p:sp>
      <p:pic>
        <p:nvPicPr>
          <p:cNvPr id="9" name="H2O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16016" y="4593105"/>
            <a:ext cx="2573114" cy="192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4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2254413" y="3846714"/>
          <a:ext cx="383698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48040" imgH="838080" progId="Equation.DSMT4">
                  <p:embed/>
                </p:oleObj>
              </mc:Choice>
              <mc:Fallback>
                <p:oleObj name="Equation" r:id="rId2" imgW="384804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413" y="3846714"/>
                        <a:ext cx="3836988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524926" y="4908650"/>
            <a:ext cx="81980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without restriction</a:t>
            </a:r>
            <a:r>
              <a:rPr lang="ja-JP" altLang="en-US" sz="280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 </a:t>
            </a:r>
            <a:r>
              <a:rPr lang="en-US" altLang="ja-JP" sz="280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(under variational condition)</a:t>
            </a:r>
            <a:endParaRPr lang="ja-JP" altLang="en-US" sz="2800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3166432" y="1908085"/>
          <a:ext cx="201295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19240" imgH="1054080" progId="Equation.DSMT4">
                  <p:embed/>
                </p:oleObj>
              </mc:Choice>
              <mc:Fallback>
                <p:oleObj name="Equation" r:id="rId4" imgW="201924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6432" y="1908085"/>
                        <a:ext cx="2012950" cy="105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874376" y="744372"/>
          <a:ext cx="471011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724280" imgH="990360" progId="Equation.DSMT4">
                  <p:embed/>
                </p:oleObj>
              </mc:Choice>
              <mc:Fallback>
                <p:oleObj name="Equation" r:id="rId6" imgW="472428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376" y="744372"/>
                        <a:ext cx="4710113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6152458" y="633634"/>
          <a:ext cx="291306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20680" imgH="990360" progId="Equation.DSMT4">
                  <p:embed/>
                </p:oleObj>
              </mc:Choice>
              <mc:Fallback>
                <p:oleObj name="Equation" r:id="rId8" imgW="292068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2458" y="633634"/>
                        <a:ext cx="2913062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3701813" y="312684"/>
            <a:ext cx="1880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With restriction</a:t>
            </a:r>
            <a:endParaRPr lang="ja-JP" altLang="en-US" dirty="0"/>
          </a:p>
        </p:txBody>
      </p:sp>
      <p:sp>
        <p:nvSpPr>
          <p:cNvPr id="14" name="正方形/長方形 13"/>
          <p:cNvSpPr/>
          <p:nvPr/>
        </p:nvSpPr>
        <p:spPr>
          <a:xfrm>
            <a:off x="1274357" y="264302"/>
            <a:ext cx="1662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No restriction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5940152" y="2311151"/>
            <a:ext cx="2324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Internal Stress is zero</a:t>
            </a:r>
            <a:endParaRPr lang="ja-JP" altLang="en-US" dirty="0"/>
          </a:p>
        </p:txBody>
      </p:sp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2025650" y="5522913"/>
          <a:ext cx="43180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330440" imgH="1091880" progId="Equation.DSMT4">
                  <p:embed/>
                </p:oleObj>
              </mc:Choice>
              <mc:Fallback>
                <p:oleObj name="Equation" r:id="rId10" imgW="4330440" imgH="1091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5650" y="5522913"/>
                        <a:ext cx="4318000" cy="1092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578007" y="3099759"/>
            <a:ext cx="5557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Newtonian equation is therefore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017943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9"/>
          <p:cNvSpPr txBox="1">
            <a:spLocks/>
          </p:cNvSpPr>
          <p:nvPr/>
        </p:nvSpPr>
        <p:spPr>
          <a:xfrm>
            <a:off x="422275" y="47625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en-US" altLang="ja-JP" b="0" kern="0" dirty="0"/>
              <a:t>Vibrational Principle </a:t>
            </a:r>
            <a:r>
              <a:rPr lang="en-US" altLang="ja-JP" sz="2000" b="0" kern="0" dirty="0"/>
              <a:t>(</a:t>
            </a:r>
            <a:r>
              <a:rPr lang="en-US" altLang="ja-JP" sz="2000" kern="0" dirty="0"/>
              <a:t>for simplicity, </a:t>
            </a:r>
            <a:r>
              <a:rPr lang="en-US" altLang="ja-JP" sz="2000" b="0" kern="0" dirty="0"/>
              <a:t> 1D case)</a:t>
            </a:r>
            <a:endParaRPr lang="ja-JP" altLang="en-US" sz="2000" b="0" kern="0" dirty="0"/>
          </a:p>
        </p:txBody>
      </p:sp>
      <p:pic>
        <p:nvPicPr>
          <p:cNvPr id="7" name="図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9782" y="1065376"/>
            <a:ext cx="1592093" cy="1736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656567" y="2997818"/>
          <a:ext cx="4316412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43400" imgH="672840" progId="Equation.DSMT4">
                  <p:embed/>
                </p:oleObj>
              </mc:Choice>
              <mc:Fallback>
                <p:oleObj name="Equation" r:id="rId3" imgW="434340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567" y="2997818"/>
                        <a:ext cx="4316412" cy="66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757422" y="3965271"/>
          <a:ext cx="3995738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87720" imgH="660240" progId="Equation.DSMT4">
                  <p:embed/>
                </p:oleObj>
              </mc:Choice>
              <mc:Fallback>
                <p:oleObj name="Equation" r:id="rId5" imgW="3987720" imgH="660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422" y="3965271"/>
                        <a:ext cx="3995738" cy="657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548420" y="886289"/>
            <a:ext cx="7865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/>
              <a:t>Differentiation-&gt; time difference:</a:t>
            </a:r>
            <a:r>
              <a:rPr lang="ja-JP" altLang="en-US" sz="2000" dirty="0"/>
              <a:t>　 </a:t>
            </a:r>
            <a:r>
              <a:rPr lang="en-US" altLang="ja-JP" sz="2000" dirty="0"/>
              <a:t>variation -&gt;</a:t>
            </a:r>
            <a:r>
              <a:rPr lang="ja-JP" altLang="en-US" sz="2000" dirty="0"/>
              <a:t> </a:t>
            </a:r>
            <a:r>
              <a:rPr lang="en-US" altLang="ja-JP" sz="2000" dirty="0"/>
              <a:t>difference at same time</a:t>
            </a:r>
            <a:endParaRPr lang="ja-JP" altLang="en-US" sz="2000" dirty="0"/>
          </a:p>
        </p:txBody>
      </p:sp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1004229" y="1544412"/>
          <a:ext cx="362108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632040" imgH="1066680" progId="Equation.DSMT4">
                  <p:embed/>
                </p:oleObj>
              </mc:Choice>
              <mc:Fallback>
                <p:oleObj name="Equation" r:id="rId7" imgW="3632040" imgH="1066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229" y="1544412"/>
                        <a:ext cx="3621088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/>
        </p:nvGraphicFramePr>
        <p:xfrm>
          <a:off x="827584" y="5367325"/>
          <a:ext cx="6623050" cy="116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667200" imgH="1168200" progId="Equation.DSMT4">
                  <p:embed/>
                </p:oleObj>
              </mc:Choice>
              <mc:Fallback>
                <p:oleObj name="Equation" r:id="rId9" imgW="6667200" imgH="1168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367325"/>
                        <a:ext cx="6623050" cy="1163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図 10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98080" y="2981338"/>
            <a:ext cx="1153795" cy="131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5220072" y="3965271"/>
          <a:ext cx="1347787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46040" imgH="660240" progId="Equation.DSMT4">
                  <p:embed/>
                </p:oleObj>
              </mc:Choice>
              <mc:Fallback>
                <p:oleObj name="Equation" r:id="rId12" imgW="1346040" imgH="660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3965271"/>
                        <a:ext cx="1347787" cy="658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548420" y="4819386"/>
            <a:ext cx="24737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At  </a:t>
            </a:r>
            <a:r>
              <a:rPr lang="en-US" altLang="ja-JP" i="1" dirty="0"/>
              <a:t>t</a:t>
            </a:r>
            <a:r>
              <a:rPr lang="ja-JP" altLang="en-US" i="1" dirty="0"/>
              <a:t> </a:t>
            </a:r>
            <a:r>
              <a:rPr lang="en-US" altLang="ja-JP" dirty="0"/>
              <a:t> equation becomes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7059804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2211215" y="2499758"/>
          <a:ext cx="3740150" cy="159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33560" imgH="1600200" progId="Equation.DSMT4">
                  <p:embed/>
                </p:oleObj>
              </mc:Choice>
              <mc:Fallback>
                <p:oleObj name="Equation" r:id="rId2" imgW="3733560" imgH="160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1215" y="2499758"/>
                        <a:ext cx="3740150" cy="1595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/>
        </p:nvGraphicFramePr>
        <p:xfrm>
          <a:off x="2483768" y="4718398"/>
          <a:ext cx="3489326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79760" imgH="825480" progId="Equation.DSMT4">
                  <p:embed/>
                </p:oleObj>
              </mc:Choice>
              <mc:Fallback>
                <p:oleObj name="Equation" r:id="rId4" imgW="347976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4718398"/>
                        <a:ext cx="3489326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231" y="733656"/>
            <a:ext cx="2537460" cy="187134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正方形/長方形 2"/>
          <p:cNvSpPr/>
          <p:nvPr/>
        </p:nvSpPr>
        <p:spPr>
          <a:xfrm>
            <a:off x="730380" y="1938262"/>
            <a:ext cx="3844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0" dirty="0"/>
              <a:t>Integrate the above </a:t>
            </a:r>
            <a:r>
              <a:rPr lang="en-US" altLang="ja-JP" sz="2400" b="0" dirty="0" err="1"/>
              <a:t>eq</a:t>
            </a:r>
            <a:r>
              <a:rPr lang="en-US" altLang="ja-JP" sz="2400" b="0" dirty="0"/>
              <a:t> in time</a:t>
            </a:r>
            <a:endParaRPr lang="ja-JP" altLang="en-US" sz="2400" b="0" dirty="0"/>
          </a:p>
        </p:txBody>
      </p:sp>
      <p:graphicFrame>
        <p:nvGraphicFramePr>
          <p:cNvPr id="15" name="オブジェクト 14"/>
          <p:cNvGraphicFramePr>
            <a:graphicFrameLocks noChangeAspect="1"/>
          </p:cNvGraphicFramePr>
          <p:nvPr/>
        </p:nvGraphicFramePr>
        <p:xfrm>
          <a:off x="1116544" y="783504"/>
          <a:ext cx="5021263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054400" imgH="888840" progId="Equation.DSMT4">
                  <p:embed/>
                </p:oleObj>
              </mc:Choice>
              <mc:Fallback>
                <p:oleObj name="Equation" r:id="rId7" imgW="505440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544" y="783504"/>
                        <a:ext cx="5021263" cy="885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753548" y="4195026"/>
            <a:ext cx="38491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0" dirty="0"/>
              <a:t>Here, </a:t>
            </a:r>
            <a:r>
              <a:rPr lang="en-US" altLang="ja-JP" sz="2400" b="0" dirty="0" err="1"/>
              <a:t>Lagrangian</a:t>
            </a:r>
            <a:r>
              <a:rPr lang="en-US" altLang="ja-JP" sz="2400" b="0" dirty="0"/>
              <a:t> is                </a:t>
            </a:r>
            <a:endParaRPr lang="ja-JP" altLang="en-US" sz="2400" b="0" dirty="0"/>
          </a:p>
        </p:txBody>
      </p:sp>
      <p:sp>
        <p:nvSpPr>
          <p:cNvPr id="28" name="正方形/長方形 27"/>
          <p:cNvSpPr/>
          <p:nvPr/>
        </p:nvSpPr>
        <p:spPr>
          <a:xfrm>
            <a:off x="539552" y="5727910"/>
            <a:ext cx="86226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Hamilton’s principle</a:t>
            </a:r>
          </a:p>
          <a:p>
            <a:endParaRPr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539552" y="86918"/>
            <a:ext cx="638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Equality under the vibrational condition</a:t>
            </a:r>
            <a:endParaRPr lang="ja-JP" altLang="en-US" sz="2800" dirty="0"/>
          </a:p>
        </p:txBody>
      </p:sp>
      <p:sp>
        <p:nvSpPr>
          <p:cNvPr id="2" name="正方形/長方形 1"/>
          <p:cNvSpPr/>
          <p:nvPr/>
        </p:nvSpPr>
        <p:spPr>
          <a:xfrm>
            <a:off x="6195757" y="2771477"/>
            <a:ext cx="30059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Fix the </a:t>
            </a:r>
            <a:r>
              <a:rPr lang="en-US" altLang="ja-JP" dirty="0" err="1"/>
              <a:t>init.</a:t>
            </a:r>
            <a:r>
              <a:rPr lang="en-US" altLang="ja-JP" dirty="0"/>
              <a:t> &amp; final positions</a:t>
            </a:r>
          </a:p>
          <a:p>
            <a:r>
              <a:rPr lang="en-US" altLang="ja-JP" dirty="0"/>
              <a:t>Then slightly change a path</a:t>
            </a:r>
          </a:p>
          <a:p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341175" y="6189575"/>
            <a:ext cx="5162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If </a:t>
            </a:r>
            <a:r>
              <a:rPr lang="en-US" altLang="ja-JP" i="1" dirty="0"/>
              <a:t>q</a:t>
            </a:r>
            <a:r>
              <a:rPr lang="en-US" altLang="ja-JP" dirty="0"/>
              <a:t>(</a:t>
            </a:r>
            <a:r>
              <a:rPr lang="en-US" altLang="ja-JP" i="1" dirty="0"/>
              <a:t>t</a:t>
            </a:r>
            <a:r>
              <a:rPr lang="en-US" altLang="ja-JP" dirty="0"/>
              <a:t>) follows Eq. of motion then                         </a:t>
            </a:r>
          </a:p>
          <a:p>
            <a:r>
              <a:rPr lang="en-US" altLang="ja-JP" dirty="0"/>
              <a:t>(condition for </a:t>
            </a:r>
            <a:r>
              <a:rPr lang="en-US" altLang="ja-JP" i="1" dirty="0"/>
              <a:t>q</a:t>
            </a:r>
            <a:r>
              <a:rPr lang="en-US" altLang="ja-JP" dirty="0"/>
              <a:t>(</a:t>
            </a:r>
            <a:r>
              <a:rPr lang="en-US" altLang="ja-JP" i="1" dirty="0"/>
              <a:t>t</a:t>
            </a:r>
            <a:r>
              <a:rPr lang="en-US" altLang="ja-JP" dirty="0"/>
              <a:t>)  is given in next) </a:t>
            </a:r>
          </a:p>
        </p:txBody>
      </p:sp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4850868" y="6235335"/>
          <a:ext cx="877887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279360" progId="Equation.DSMT4">
                  <p:embed/>
                </p:oleObj>
              </mc:Choice>
              <mc:Fallback>
                <p:oleObj name="Equation" r:id="rId9" imgW="87624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0868" y="6235335"/>
                        <a:ext cx="877887" cy="27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172413"/>
            <a:ext cx="1555497" cy="1555497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3771842" y="4065584"/>
            <a:ext cx="1661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(for given </a:t>
            </a:r>
            <a:r>
              <a:rPr lang="en-US" altLang="ja-JP" i="1" dirty="0"/>
              <a:t>q</a:t>
            </a:r>
            <a:r>
              <a:rPr lang="en-US" altLang="ja-JP" dirty="0"/>
              <a:t>(</a:t>
            </a:r>
            <a:r>
              <a:rPr lang="en-US" altLang="ja-JP" i="1" dirty="0"/>
              <a:t>t</a:t>
            </a:r>
            <a:r>
              <a:rPr lang="en-US" altLang="ja-JP" dirty="0"/>
              <a:t>) 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73971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オブジェクト 15"/>
          <p:cNvGraphicFramePr>
            <a:graphicFrameLocks noChangeAspect="1"/>
          </p:cNvGraphicFramePr>
          <p:nvPr/>
        </p:nvGraphicFramePr>
        <p:xfrm>
          <a:off x="1259632" y="944633"/>
          <a:ext cx="5067300" cy="225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54400" imgH="2209680" progId="Equation.DSMT4">
                  <p:embed/>
                </p:oleObj>
              </mc:Choice>
              <mc:Fallback>
                <p:oleObj name="Equation" r:id="rId2" imgW="5054400" imgH="220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944633"/>
                        <a:ext cx="5067300" cy="225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00413"/>
            <a:ext cx="2537460" cy="187134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正方形/長方形 3"/>
          <p:cNvSpPr/>
          <p:nvPr/>
        </p:nvSpPr>
        <p:spPr>
          <a:xfrm>
            <a:off x="898556" y="3332314"/>
            <a:ext cx="46388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Then we have </a:t>
            </a:r>
            <a:r>
              <a:rPr lang="en-US" altLang="ja-JP" dirty="0" err="1"/>
              <a:t>Lanrange’s</a:t>
            </a:r>
            <a:r>
              <a:rPr lang="en-US" altLang="ja-JP" dirty="0"/>
              <a:t> equation of motion</a:t>
            </a:r>
            <a:endParaRPr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971600" y="403632"/>
            <a:ext cx="5776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In order to satisfy the </a:t>
            </a:r>
            <a:r>
              <a:rPr lang="en-US" altLang="ja-JP" dirty="0" err="1"/>
              <a:t>Variational</a:t>
            </a:r>
            <a:r>
              <a:rPr lang="en-US" altLang="ja-JP" dirty="0"/>
              <a:t> (Hamilton’s) principle </a:t>
            </a:r>
            <a:endParaRPr lang="ja-JP" altLang="en-US" dirty="0"/>
          </a:p>
          <a:p>
            <a:endParaRPr lang="ja-JP" altLang="en-US" dirty="0"/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3222214" y="3901320"/>
          <a:ext cx="41529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152600" imgH="888840" progId="Equation.DSMT4">
                  <p:embed/>
                </p:oleObj>
              </mc:Choice>
              <mc:Fallback>
                <p:oleObj name="Equation" r:id="rId5" imgW="415260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2214" y="3901320"/>
                        <a:ext cx="4152900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55576" y="4962832"/>
            <a:ext cx="8730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This means the Kinetic energy -  the potential energy   =   balance in time </a:t>
            </a:r>
          </a:p>
        </p:txBody>
      </p:sp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3968646" y="5611088"/>
          <a:ext cx="1854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54000" imgH="901440" progId="Equation.DSMT4">
                  <p:embed/>
                </p:oleObj>
              </mc:Choice>
              <mc:Fallback>
                <p:oleObj name="Equation" r:id="rId7" imgW="185400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646" y="5611088"/>
                        <a:ext cx="18542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1475656" y="587727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Momentum is given by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40382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2949" y="58975"/>
            <a:ext cx="7886700" cy="1325563"/>
          </a:xfrm>
        </p:spPr>
        <p:txBody>
          <a:bodyPr/>
          <a:lstStyle/>
          <a:p>
            <a:r>
              <a:rPr kumimoji="1"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Hamiltonian</a:t>
            </a:r>
            <a:endParaRPr kumimoji="1" lang="ja-JP" altLang="en-US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673689" y="1109277"/>
            <a:ext cx="2174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Total Energy</a:t>
            </a:r>
            <a:endParaRPr lang="ja-JP" altLang="en-US" sz="2800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259632" y="1780379"/>
          <a:ext cx="5903912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72000" imgH="812520" progId="Equation.DSMT4">
                  <p:embed/>
                </p:oleObj>
              </mc:Choice>
              <mc:Fallback>
                <p:oleObj name="Equation" r:id="rId2" imgW="457200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1780379"/>
                        <a:ext cx="5903912" cy="1049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2411760" y="2948114"/>
            <a:ext cx="6606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　</a:t>
            </a:r>
            <a:r>
              <a:rPr lang="en-US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Kinetic Energy x2</a:t>
            </a:r>
            <a:r>
              <a:rPr lang="ja-JP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　</a:t>
            </a:r>
            <a:endParaRPr lang="en-US" altLang="ja-JP" kern="100" dirty="0">
              <a:latin typeface="Century" panose="020406040505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r>
              <a:rPr lang="ja-JP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（</a:t>
            </a:r>
            <a:r>
              <a:rPr lang="en-US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Derivative of </a:t>
            </a:r>
            <a:r>
              <a:rPr lang="en-US" altLang="ja-JP" kern="100" dirty="0" err="1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Lagrangian</a:t>
            </a:r>
            <a:r>
              <a:rPr lang="en-US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=generalized momentum</a:t>
            </a:r>
            <a:r>
              <a:rPr lang="ja-JP" altLang="ja-JP" kern="100" dirty="0"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）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588062" y="5310624"/>
            <a:ext cx="2247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Hamilton’s Equation</a:t>
            </a:r>
            <a:endParaRPr lang="ja-JP" altLang="en-US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914471"/>
              </p:ext>
            </p:extLst>
          </p:nvPr>
        </p:nvGraphicFramePr>
        <p:xfrm>
          <a:off x="543545" y="3894780"/>
          <a:ext cx="16891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07880" imgH="368280" progId="Equation.DSMT4">
                  <p:embed/>
                </p:oleObj>
              </mc:Choice>
              <mc:Fallback>
                <p:oleObj name="Equation" r:id="rId4" imgW="130788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45" y="3894780"/>
                        <a:ext cx="168910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2429435" y="4046499"/>
            <a:ext cx="70193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As function of</a:t>
            </a:r>
            <a:r>
              <a:rPr lang="ja-JP" altLang="en-US" dirty="0"/>
              <a:t>　</a:t>
            </a:r>
            <a:r>
              <a:rPr lang="en-US" altLang="ja-JP" dirty="0"/>
              <a:t>         </a:t>
            </a:r>
            <a:r>
              <a:rPr lang="ja-JP" altLang="en-US" dirty="0"/>
              <a:t> </a:t>
            </a:r>
            <a:r>
              <a:rPr lang="en-US" altLang="ja-JP" dirty="0"/>
              <a:t>&amp;</a:t>
            </a:r>
            <a:r>
              <a:rPr lang="ja-JP" altLang="en-US" dirty="0"/>
              <a:t>　　　　　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-&gt; As function of </a:t>
            </a:r>
            <a:r>
              <a:rPr lang="ja-JP" altLang="en-US" dirty="0"/>
              <a:t>　　 　</a:t>
            </a:r>
            <a:r>
              <a:rPr lang="en-US" altLang="ja-JP" dirty="0"/>
              <a:t>&amp;</a:t>
            </a:r>
            <a:r>
              <a:rPr lang="ja-JP" altLang="en-US" dirty="0"/>
              <a:t> 　　　　</a:t>
            </a:r>
            <a:r>
              <a:rPr lang="en-US" altLang="ja-JP" dirty="0"/>
              <a:t>where</a:t>
            </a:r>
            <a:r>
              <a:rPr lang="ja-JP" altLang="en-US" dirty="0"/>
              <a:t> 　　　 </a:t>
            </a:r>
            <a:r>
              <a:rPr lang="en-US" altLang="ja-JP" dirty="0"/>
              <a:t> is  generalized momentum</a:t>
            </a:r>
            <a:endParaRPr lang="ja-JP" altLang="en-US" dirty="0"/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040713"/>
              </p:ext>
            </p:extLst>
          </p:nvPr>
        </p:nvGraphicFramePr>
        <p:xfrm>
          <a:off x="4737178" y="4038558"/>
          <a:ext cx="4921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0880" imgH="279360" progId="Equation.DSMT4">
                  <p:embed/>
                </p:oleObj>
              </mc:Choice>
              <mc:Fallback>
                <p:oleObj name="Equation" r:id="rId6" imgW="3808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7178" y="4038558"/>
                        <a:ext cx="492125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068288"/>
              </p:ext>
            </p:extLst>
          </p:nvPr>
        </p:nvGraphicFramePr>
        <p:xfrm>
          <a:off x="3937609" y="4033647"/>
          <a:ext cx="4921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0880" imgH="279360" progId="Equation.DSMT4">
                  <p:embed/>
                </p:oleObj>
              </mc:Choice>
              <mc:Fallback>
                <p:oleObj name="Equation" r:id="rId8" imgW="3808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609" y="4033647"/>
                        <a:ext cx="492125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843551"/>
              </p:ext>
            </p:extLst>
          </p:nvPr>
        </p:nvGraphicFramePr>
        <p:xfrm>
          <a:off x="4107439" y="4563274"/>
          <a:ext cx="4921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0880" imgH="279360" progId="Equation.DSMT4">
                  <p:embed/>
                </p:oleObj>
              </mc:Choice>
              <mc:Fallback>
                <p:oleObj name="Equation" r:id="rId8" imgW="3808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7439" y="4563274"/>
                        <a:ext cx="492125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17597"/>
              </p:ext>
            </p:extLst>
          </p:nvPr>
        </p:nvGraphicFramePr>
        <p:xfrm>
          <a:off x="4834046" y="4566688"/>
          <a:ext cx="5254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06080" imgH="279360" progId="Equation.DSMT4">
                  <p:embed/>
                </p:oleObj>
              </mc:Choice>
              <mc:Fallback>
                <p:oleObj name="Equation" r:id="rId10" imgW="4060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4046" y="4566688"/>
                        <a:ext cx="525463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758168"/>
              </p:ext>
            </p:extLst>
          </p:nvPr>
        </p:nvGraphicFramePr>
        <p:xfrm>
          <a:off x="6085482" y="4572000"/>
          <a:ext cx="5254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06080" imgH="279360" progId="Equation.DSMT4">
                  <p:embed/>
                </p:oleObj>
              </mc:Choice>
              <mc:Fallback>
                <p:oleObj name="Equation" r:id="rId10" imgW="4060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5482" y="4572000"/>
                        <a:ext cx="525463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1432612" y="5587858"/>
          <a:ext cx="6149975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762440" imgH="812520" progId="Equation.DSMT4">
                  <p:embed/>
                </p:oleObj>
              </mc:Choice>
              <mc:Fallback>
                <p:oleObj name="Equation" r:id="rId12" imgW="476244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2612" y="5587858"/>
                        <a:ext cx="6149975" cy="1049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3990981" y="5321926"/>
            <a:ext cx="2678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Legendre transformation</a:t>
            </a:r>
            <a:endParaRPr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BEE77A8E-2C63-6CBE-4618-723F6B3918D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362839"/>
            <a:ext cx="1360494" cy="165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487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dirty="0"/>
              <a:t>Problem</a:t>
            </a:r>
            <a:endParaRPr lang="ja-JP" alt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9124" y="1343025"/>
            <a:ext cx="6689179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800" dirty="0"/>
              <a:t>Consider the harmonic potential given by</a:t>
            </a:r>
            <a:endParaRPr lang="ja-JP" altLang="en-US" sz="2800" dirty="0"/>
          </a:p>
        </p:txBody>
      </p:sp>
      <p:graphicFrame>
        <p:nvGraphicFramePr>
          <p:cNvPr id="614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219325" y="2141538"/>
          <a:ext cx="2574925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3680" imgH="723600" progId="Equation.DSMT4">
                  <p:embed/>
                </p:oleObj>
              </mc:Choice>
              <mc:Fallback>
                <p:oleObj name="Equation" r:id="rId2" imgW="199368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9325" y="2141538"/>
                        <a:ext cx="2574925" cy="93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6" name="Object 12"/>
          <p:cNvGraphicFramePr>
            <a:graphicFrameLocks noChangeAspect="1"/>
          </p:cNvGraphicFramePr>
          <p:nvPr/>
        </p:nvGraphicFramePr>
        <p:xfrm>
          <a:off x="6944246" y="1343025"/>
          <a:ext cx="1919287" cy="203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4" imgW="7788513" imgH="10080555" progId="WPDraw30.Drawing">
                  <p:embed/>
                </p:oleObj>
              </mc:Choice>
              <mc:Fallback>
                <p:oleObj name="描画 " r:id="rId4" imgW="7788513" imgH="10080555" progId="WPDraw30.Drawing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4246" y="1343025"/>
                        <a:ext cx="1919287" cy="20399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4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80127"/>
            <a:ext cx="17589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401680" y="3237952"/>
            <a:ext cx="512672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  <a:buSzTx/>
              <a:buNone/>
            </a:pPr>
            <a:r>
              <a:rPr lang="ja-JP" altLang="en-US" sz="2400" dirty="0"/>
              <a:t>① </a:t>
            </a:r>
            <a:r>
              <a:rPr lang="en-US" altLang="ja-JP" sz="2400" dirty="0"/>
              <a:t> Write the </a:t>
            </a:r>
            <a:r>
              <a:rPr lang="en-US" altLang="ja-JP" sz="2400" dirty="0" err="1"/>
              <a:t>Lagrangian</a:t>
            </a:r>
            <a:endParaRPr lang="ja-JP" altLang="en-US" sz="2400" dirty="0"/>
          </a:p>
          <a:p>
            <a:pPr>
              <a:spcBef>
                <a:spcPct val="50000"/>
              </a:spcBef>
              <a:buClrTx/>
              <a:buSzTx/>
              <a:buNone/>
            </a:pPr>
            <a:r>
              <a:rPr lang="ja-JP" altLang="en-US" sz="2400" dirty="0"/>
              <a:t>②　</a:t>
            </a:r>
            <a:r>
              <a:rPr lang="en-US" altLang="ja-JP" sz="2400" dirty="0"/>
              <a:t>write the </a:t>
            </a:r>
            <a:r>
              <a:rPr lang="en-US" altLang="ja-JP" sz="2400" dirty="0" err="1"/>
              <a:t>Lanrang’s</a:t>
            </a:r>
            <a:r>
              <a:rPr lang="en-US" altLang="ja-JP" sz="2400" dirty="0"/>
              <a:t> eq. of motion</a:t>
            </a:r>
            <a:endParaRPr lang="ja-JP" altLang="en-US" sz="2400" dirty="0"/>
          </a:p>
          <a:p>
            <a:pPr>
              <a:spcBef>
                <a:spcPct val="50000"/>
              </a:spcBef>
              <a:buClrTx/>
              <a:buSzTx/>
              <a:buNone/>
            </a:pPr>
            <a:r>
              <a:rPr lang="ja-JP" altLang="en-US" sz="2400" dirty="0"/>
              <a:t>③　</a:t>
            </a:r>
            <a:r>
              <a:rPr lang="en-US" altLang="ja-JP" sz="2400" dirty="0"/>
              <a:t>Solve </a:t>
            </a:r>
            <a:r>
              <a:rPr lang="ja-JP" altLang="en-US" sz="2400" dirty="0"/>
              <a:t>② </a:t>
            </a:r>
            <a:r>
              <a:rPr lang="en-US" altLang="ja-JP" sz="2400" dirty="0"/>
              <a:t>for the initial condition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5220534" y="4222837"/>
                <a:ext cx="203158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ja-JP" altLang="en-US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ja-JP" altLang="en-US" sz="3200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acc>
                      <m:r>
                        <a:rPr lang="ja-JP" altLang="en-US" sz="3200" i="0">
                          <a:latin typeface="Cambria Math" panose="02040503050406030204" pitchFamily="18" charset="0"/>
                        </a:rPr>
                        <m:t>(0)=</m:t>
                      </m:r>
                      <m:sSub>
                        <m:sSubPr>
                          <m:ctrlPr>
                            <a:rPr lang="ja-JP" alt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32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ja-JP" altLang="en-US" sz="32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ja-JP" altLang="en-US" sz="3200" dirty="0"/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534" y="4222837"/>
                <a:ext cx="2031582" cy="584775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2795726" y="355282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7367726" y="4279480"/>
          <a:ext cx="12890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33440" imgH="419040" progId="Equation.DSMT4">
                  <p:embed/>
                </p:oleObj>
              </mc:Choice>
              <mc:Fallback>
                <p:oleObj name="Equation" r:id="rId9" imgW="133344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7726" y="4279480"/>
                        <a:ext cx="1289050" cy="471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52112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角丸四角形 18"/>
          <p:cNvSpPr/>
          <p:nvPr/>
        </p:nvSpPr>
        <p:spPr>
          <a:xfrm>
            <a:off x="2843808" y="1609273"/>
            <a:ext cx="1911233" cy="156140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79204" name="Object 4"/>
          <p:cNvGraphicFramePr>
            <a:graphicFrameLocks noChangeAspect="1"/>
          </p:cNvGraphicFramePr>
          <p:nvPr/>
        </p:nvGraphicFramePr>
        <p:xfrm>
          <a:off x="918111" y="3354270"/>
          <a:ext cx="28813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533160" progId="Equation.DSMT4">
                  <p:embed/>
                </p:oleObj>
              </mc:Choice>
              <mc:Fallback>
                <p:oleObj name="Equation" r:id="rId3" imgW="288288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111" y="3354270"/>
                        <a:ext cx="28813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13910" y="1644881"/>
            <a:ext cx="3744912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In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9481"/>
            <a:ext cx="8588375" cy="11430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Derivation of </a:t>
            </a: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Influence Functional</a:t>
            </a: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09" name="正方形/長方形 12"/>
          <p:cNvSpPr>
            <a:spLocks noChangeArrowheads="1"/>
          </p:cNvSpPr>
          <p:nvPr/>
        </p:nvSpPr>
        <p:spPr bwMode="auto">
          <a:xfrm>
            <a:off x="5073649" y="3711397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matched</a:t>
            </a:r>
            <a:r>
              <a:rPr lang="en-US" altLang="ja-JP" sz="24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 equilibrium</a:t>
            </a:r>
            <a:endParaRPr lang="ja-JP" altLang="en-US" sz="24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7921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6380" y="3830459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3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1007457" y="5980638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counter term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角丸四角形 3"/>
          <p:cNvSpPr/>
          <p:nvPr/>
        </p:nvSpPr>
        <p:spPr>
          <a:xfrm>
            <a:off x="1176896" y="1827708"/>
            <a:ext cx="1224136" cy="11658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1368112" y="2205371"/>
            <a:ext cx="863199" cy="35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3915074">
            <a:off x="3183810" y="1854096"/>
            <a:ext cx="438731" cy="167675"/>
          </a:xfrm>
          <a:prstGeom prst="rect">
            <a:avLst/>
          </a:prstGeom>
          <a:noFill/>
        </p:spPr>
      </p:pic>
      <p:pic>
        <p:nvPicPr>
          <p:cNvPr id="1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88110" flipV="1">
            <a:off x="3658055" y="1892680"/>
            <a:ext cx="714757" cy="273167"/>
          </a:xfrm>
          <a:prstGeom prst="rect">
            <a:avLst/>
          </a:prstGeom>
          <a:noFill/>
        </p:spPr>
      </p:pic>
      <p:pic>
        <p:nvPicPr>
          <p:cNvPr id="20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33607">
            <a:off x="4176121" y="1787182"/>
            <a:ext cx="390086" cy="149084"/>
          </a:xfrm>
          <a:prstGeom prst="rect">
            <a:avLst/>
          </a:prstGeom>
          <a:noFill/>
        </p:spPr>
      </p:pic>
      <p:pic>
        <p:nvPicPr>
          <p:cNvPr id="21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9386054">
            <a:off x="3462954" y="2205701"/>
            <a:ext cx="438731" cy="167675"/>
          </a:xfrm>
          <a:prstGeom prst="rect">
            <a:avLst/>
          </a:prstGeom>
          <a:noFill/>
        </p:spPr>
      </p:pic>
      <p:pic>
        <p:nvPicPr>
          <p:cNvPr id="22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554246">
            <a:off x="3338737" y="2560531"/>
            <a:ext cx="537087" cy="205265"/>
          </a:xfrm>
          <a:prstGeom prst="rect">
            <a:avLst/>
          </a:prstGeom>
          <a:noFill/>
        </p:spPr>
      </p:pic>
      <p:pic>
        <p:nvPicPr>
          <p:cNvPr id="23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9234">
            <a:off x="3854773" y="2468553"/>
            <a:ext cx="355533" cy="135878"/>
          </a:xfrm>
          <a:prstGeom prst="rect">
            <a:avLst/>
          </a:prstGeom>
          <a:noFill/>
        </p:spPr>
      </p:pic>
      <p:pic>
        <p:nvPicPr>
          <p:cNvPr id="24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00000" flipV="1">
            <a:off x="2770321" y="2264684"/>
            <a:ext cx="655649" cy="250577"/>
          </a:xfrm>
          <a:prstGeom prst="rect">
            <a:avLst/>
          </a:prstGeom>
          <a:noFill/>
        </p:spPr>
      </p:pic>
      <p:pic>
        <p:nvPicPr>
          <p:cNvPr id="25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6317000" flipV="1">
            <a:off x="4210928" y="2254355"/>
            <a:ext cx="568773" cy="217375"/>
          </a:xfrm>
          <a:prstGeom prst="rect">
            <a:avLst/>
          </a:prstGeom>
          <a:noFill/>
        </p:spPr>
      </p:pic>
      <p:pic>
        <p:nvPicPr>
          <p:cNvPr id="26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932520">
            <a:off x="3879792" y="2775404"/>
            <a:ext cx="294151" cy="112419"/>
          </a:xfrm>
          <a:prstGeom prst="rect">
            <a:avLst/>
          </a:prstGeom>
          <a:noFill/>
        </p:spPr>
      </p:pic>
      <p:pic>
        <p:nvPicPr>
          <p:cNvPr id="2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73781">
            <a:off x="4218003" y="2844120"/>
            <a:ext cx="438731" cy="167675"/>
          </a:xfrm>
          <a:prstGeom prst="rect">
            <a:avLst/>
          </a:prstGeom>
          <a:noFill/>
        </p:spPr>
      </p:pic>
      <p:pic>
        <p:nvPicPr>
          <p:cNvPr id="2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817827">
            <a:off x="3079492" y="2880947"/>
            <a:ext cx="438731" cy="167675"/>
          </a:xfrm>
          <a:prstGeom prst="rect">
            <a:avLst/>
          </a:prstGeom>
          <a:noFill/>
        </p:spPr>
      </p:pic>
      <p:sp>
        <p:nvSpPr>
          <p:cNvPr id="5" name="正方形/長方形 4"/>
          <p:cNvSpPr/>
          <p:nvPr/>
        </p:nvSpPr>
        <p:spPr>
          <a:xfrm>
            <a:off x="3167114" y="1142497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Bath system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115616" y="1142653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Main system</a:t>
            </a:r>
            <a:endParaRPr lang="ja-JP" altLang="en-US" dirty="0"/>
          </a:p>
        </p:txBody>
      </p: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CFB0C358-F645-45C5-F386-B33FC3205BEF}"/>
              </a:ext>
            </a:extLst>
          </p:cNvPr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848805063"/>
              </p:ext>
            </p:extLst>
          </p:nvPr>
        </p:nvGraphicFramePr>
        <p:xfrm>
          <a:off x="1288968" y="4834141"/>
          <a:ext cx="62007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060360" imgH="609480" progId="Equation.DSMT4">
                  <p:embed/>
                </p:oleObj>
              </mc:Choice>
              <mc:Fallback>
                <p:oleObj name="Equation" r:id="rId12" imgW="3060360" imgH="60948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8968" y="4834141"/>
                        <a:ext cx="62007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5988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4" descr="H2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15269" y="1665760"/>
            <a:ext cx="2160011" cy="2374193"/>
          </a:xfrm>
        </p:spPr>
      </p:pic>
      <p:graphicFrame>
        <p:nvGraphicFramePr>
          <p:cNvPr id="22532" name="Object 6"/>
          <p:cNvGraphicFramePr>
            <a:graphicFrameLocks noChangeAspect="1"/>
          </p:cNvGraphicFramePr>
          <p:nvPr/>
        </p:nvGraphicFramePr>
        <p:xfrm>
          <a:off x="787510" y="1794410"/>
          <a:ext cx="2152073" cy="2360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838846" imgH="3115110" progId="Paint.Picture">
                  <p:embed/>
                </p:oleObj>
              </mc:Choice>
              <mc:Fallback>
                <p:oleObj name="ビットマップ イメージ" r:id="rId4" imgW="2838846" imgH="3115110" progId="Paint.Picture">
                  <p:embed/>
                  <p:pic>
                    <p:nvPicPr>
                      <p:cNvPr id="2253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510" y="1794410"/>
                        <a:ext cx="2152073" cy="23609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27" name="Rectangle 7"/>
          <p:cNvSpPr>
            <a:spLocks noChangeArrowheads="1"/>
          </p:cNvSpPr>
          <p:nvPr/>
        </p:nvSpPr>
        <p:spPr bwMode="auto">
          <a:xfrm>
            <a:off x="667269" y="956580"/>
            <a:ext cx="304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 err="1">
                <a:latin typeface="Times New Roman" pitchFamily="18" charset="0"/>
                <a:cs typeface="Times New Roman" pitchFamily="18" charset="0"/>
              </a:rPr>
              <a:t>Moritsugu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, Kitao &amp; </a:t>
            </a:r>
            <a:r>
              <a:rPr lang="en-US" altLang="ja-JP" dirty="0" err="1">
                <a:latin typeface="Times New Roman" pitchFamily="18" charset="0"/>
                <a:cs typeface="Times New Roman" pitchFamily="18" charset="0"/>
              </a:rPr>
              <a:t>Kidera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,  </a:t>
            </a:r>
          </a:p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PRL 85, 3970 (2000)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8059" y="4218420"/>
            <a:ext cx="27908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62567" y="4155352"/>
            <a:ext cx="2665413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0" name="正方形/長方形 8"/>
          <p:cNvSpPr>
            <a:spLocks noChangeArrowheads="1"/>
          </p:cNvSpPr>
          <p:nvPr/>
        </p:nvSpPr>
        <p:spPr bwMode="auto">
          <a:xfrm>
            <a:off x="3616008" y="912638"/>
            <a:ext cx="225927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Ohmine &amp; Saito, </a:t>
            </a:r>
          </a:p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ACR 32, 741 (1999)</a:t>
            </a:r>
            <a:endParaRPr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タイトル 1"/>
          <p:cNvSpPr>
            <a:spLocks noGrp="1"/>
          </p:cNvSpPr>
          <p:nvPr>
            <p:ph type="title" sz="quarter"/>
          </p:nvPr>
        </p:nvSpPr>
        <p:spPr>
          <a:xfrm>
            <a:off x="503382" y="0"/>
            <a:ext cx="8229600" cy="11430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Normal Mode Analysis: Examples</a:t>
            </a:r>
            <a:endParaRPr lang="ja-JP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3153924" name="Object 3"/>
          <p:cNvGraphicFramePr>
            <a:graphicFrameLocks noChangeAspect="1"/>
          </p:cNvGraphicFramePr>
          <p:nvPr/>
        </p:nvGraphicFramePr>
        <p:xfrm>
          <a:off x="7073583" y="476250"/>
          <a:ext cx="646112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47640" imgH="342720" progId="Equation.DSMT4">
                  <p:embed/>
                </p:oleObj>
              </mc:Choice>
              <mc:Fallback>
                <p:oleObj name="Equation" r:id="rId8" imgW="647640" imgH="342720" progId="Equation.DSMT4">
                  <p:embed/>
                  <p:pic>
                    <p:nvPicPr>
                      <p:cNvPr id="315392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583" y="476250"/>
                        <a:ext cx="646112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image17.png"/>
          <p:cNvPicPr/>
          <p:nvPr/>
        </p:nvPicPr>
        <p:blipFill>
          <a:blip r:embed="rId10"/>
          <a:stretch>
            <a:fillRect/>
          </a:stretch>
        </p:blipFill>
        <p:spPr>
          <a:xfrm>
            <a:off x="6293960" y="1634765"/>
            <a:ext cx="2020343" cy="2502067"/>
          </a:xfrm>
          <a:prstGeom prst="rect">
            <a:avLst/>
          </a:prstGeom>
          <a:ln w="12700">
            <a:round/>
          </a:ln>
        </p:spPr>
      </p:pic>
      <p:pic>
        <p:nvPicPr>
          <p:cNvPr id="12" name="IntraSDs.png"/>
          <p:cNvPicPr/>
          <p:nvPr/>
        </p:nvPicPr>
        <p:blipFill>
          <a:blip r:embed="rId11"/>
          <a:stretch>
            <a:fillRect/>
          </a:stretch>
        </p:blipFill>
        <p:spPr>
          <a:xfrm>
            <a:off x="6143027" y="4225404"/>
            <a:ext cx="2589955" cy="215289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Shape 936"/>
          <p:cNvSpPr/>
          <p:nvPr/>
        </p:nvSpPr>
        <p:spPr>
          <a:xfrm>
            <a:off x="6127980" y="889603"/>
            <a:ext cx="4008738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Lee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 Coker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 sz="1800"/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JPCL. 7, 3171 (2016) </a:t>
            </a:r>
          </a:p>
        </p:txBody>
      </p:sp>
      <p:pic>
        <p:nvPicPr>
          <p:cNvPr id="15" name="image17.png"/>
          <p:cNvPicPr/>
          <p:nvPr/>
        </p:nvPicPr>
        <p:blipFill>
          <a:blip r:embed="rId10"/>
          <a:stretch>
            <a:fillRect/>
          </a:stretch>
        </p:blipFill>
        <p:spPr>
          <a:xfrm>
            <a:off x="6293960" y="1657800"/>
            <a:ext cx="2020343" cy="2502067"/>
          </a:xfrm>
          <a:prstGeom prst="rect">
            <a:avLst/>
          </a:prstGeom>
          <a:ln w="12700">
            <a:round/>
          </a:ln>
        </p:spPr>
      </p:pic>
    </p:spTree>
    <p:extLst>
      <p:ext uri="{BB962C8B-B14F-4D97-AF65-F5344CB8AC3E}">
        <p14:creationId xmlns:p14="http://schemas.microsoft.com/office/powerpoint/2010/main" val="106914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342720" progId="Equation.DSMT4">
                  <p:embed/>
                </p:oleObj>
              </mc:Choice>
              <mc:Fallback>
                <p:oleObj name="Equation" r:id="rId3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14520" imgH="736560" progId="Equation.DSMT4">
                  <p:embed/>
                </p:oleObj>
              </mc:Choice>
              <mc:Fallback>
                <p:oleObj name="Equation" r:id="rId5" imgW="3314520" imgH="73656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459054" y="1257840"/>
          <a:ext cx="82772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280360" imgH="787320" progId="Equation.DSMT4">
                  <p:embed/>
                </p:oleObj>
              </mc:Choice>
              <mc:Fallback>
                <p:oleObj name="Equation" r:id="rId7" imgW="8280360" imgH="78732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4" y="1257840"/>
                        <a:ext cx="82772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242200" imgH="736560" progId="Equation.DSMT4">
                  <p:embed/>
                </p:oleObj>
              </mc:Choice>
              <mc:Fallback>
                <p:oleObj name="Equation" r:id="rId9" imgW="8242200" imgH="7365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49080" imgH="330120" progId="Equation.DSMT4">
                  <p:embed/>
                </p:oleObj>
              </mc:Choice>
              <mc:Fallback>
                <p:oleObj name="Equation" r:id="rId11" imgW="1549080" imgH="3301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/>
        </p:nvSpPr>
        <p:spPr>
          <a:xfrm>
            <a:off x="7956376" y="1293684"/>
            <a:ext cx="728570" cy="488827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3795" y="2622321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778360" imgH="507960" progId="Equation.DSMT4">
                  <p:embed/>
                </p:oleObj>
              </mc:Choice>
              <mc:Fallback>
                <p:oleObj name="Equation" r:id="rId13" imgW="5778360" imgH="50796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95" y="2622321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100215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696957" y="3238271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4977927" y="3261834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00200" cy="71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04264" y="1718283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470650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655981" y="995809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764714" y="948971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788E6D-4C77-F5A7-BE3D-0D370B4C956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44146" y="2153565"/>
            <a:ext cx="756694" cy="2045117"/>
          </a:xfrm>
          <a:prstGeom prst="rect">
            <a:avLst/>
          </a:prstGeom>
        </p:spPr>
      </p:pic>
      <p:sp>
        <p:nvSpPr>
          <p:cNvPr id="6" name="Line 9">
            <a:extLst>
              <a:ext uri="{FF2B5EF4-FFF2-40B4-BE49-F238E27FC236}">
                <a16:creationId xmlns:a16="http://schemas.microsoft.com/office/drawing/2014/main" id="{1324AFBE-712A-CC0F-96D9-B7F16BEE80B0}"/>
              </a:ext>
            </a:extLst>
          </p:cNvPr>
          <p:cNvSpPr>
            <a:spLocks noChangeShapeType="1"/>
          </p:cNvSpPr>
          <p:nvPr/>
        </p:nvSpPr>
        <p:spPr bwMode="auto">
          <a:xfrm>
            <a:off x="8316416" y="2354109"/>
            <a:ext cx="4245" cy="1631035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" name="Line 9">
            <a:extLst>
              <a:ext uri="{FF2B5EF4-FFF2-40B4-BE49-F238E27FC236}">
                <a16:creationId xmlns:a16="http://schemas.microsoft.com/office/drawing/2014/main" id="{AD55838A-89A8-7483-3BD9-EEB5624CD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8296469" y="398745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C8268950-A5E2-6048-0850-984DC9BD1F50}"/>
              </a:ext>
            </a:extLst>
          </p:cNvPr>
          <p:cNvSpPr>
            <a:spLocks noChangeShapeType="1"/>
          </p:cNvSpPr>
          <p:nvPr/>
        </p:nvSpPr>
        <p:spPr bwMode="auto">
          <a:xfrm rot="15931190" flipV="1">
            <a:off x="8111814" y="3113082"/>
            <a:ext cx="1608406" cy="130444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93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6" grpId="0" animBg="1"/>
      <p:bldP spid="7" grpId="0" animBg="1"/>
      <p:bldP spid="1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903" name="Object 11"/>
          <p:cNvGraphicFramePr>
            <a:graphicFrameLocks noChangeAspect="1"/>
          </p:cNvGraphicFramePr>
          <p:nvPr/>
        </p:nvGraphicFramePr>
        <p:xfrm>
          <a:off x="3187700" y="4132263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11480" imgH="558720" progId="Equation.DSMT4">
                  <p:embed/>
                </p:oleObj>
              </mc:Choice>
              <mc:Fallback>
                <p:oleObj name="Equation" r:id="rId3" imgW="311148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4132263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/>
        </p:nvGraphicFramePr>
        <p:xfrm>
          <a:off x="3178175" y="4178300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8920" imgH="482400" progId="Equation.DSMT4">
                  <p:embed/>
                </p:oleObj>
              </mc:Choice>
              <mc:Fallback>
                <p:oleObj name="Equation" r:id="rId5" imgW="215892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175" y="4178300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5752" name="Picture 66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459" y="2985764"/>
            <a:ext cx="2376264" cy="186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468313" y="2116138"/>
            <a:ext cx="8075612" cy="571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Physical observable such as         is defined by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If        is only operates to the system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/>
                <a:cs typeface="Arial Unicode MS" panose="020B0604020202020204" pitchFamily="50" charset="-128"/>
              </a:rPr>
              <a:t>A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, i.e.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</a:rPr>
              <a:t>(We can eliminate the bath degree of freedom.)</a:t>
            </a: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033588" y="2705100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66800" imgH="431640" progId="Equation.DSMT4">
                  <p:embed/>
                </p:oleObj>
              </mc:Choice>
              <mc:Fallback>
                <p:oleObj name="Equation" r:id="rId8" imgW="3466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3588" y="2705100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187700" y="4129088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11480" imgH="558720" progId="Equation.DSMT4">
                  <p:embed/>
                </p:oleObj>
              </mc:Choice>
              <mc:Fallback>
                <p:oleObj name="Equation" r:id="rId10" imgW="311148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7700" y="4129088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785813"/>
            <a:ext cx="8643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is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　　　　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, therefore, the density matrix is 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/>
        </p:nvGraphicFramePr>
        <p:xfrm>
          <a:off x="1935329" y="5445224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869920" imgH="482400" progId="Equation.DSMT4">
                  <p:embed/>
                </p:oleObj>
              </mc:Choice>
              <mc:Fallback>
                <p:oleObj name="Equation" r:id="rId12" imgW="286992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5329" y="5445224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40050" y="900113"/>
          <a:ext cx="12811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82680" imgH="330120" progId="Equation.DSMT4">
                  <p:embed/>
                </p:oleObj>
              </mc:Choice>
              <mc:Fallback>
                <p:oleObj name="Equation" r:id="rId14" imgW="128268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0" y="900113"/>
                        <a:ext cx="1281113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/>
        </p:nvGraphicFramePr>
        <p:xfrm>
          <a:off x="4556125" y="2211388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69800" imgH="304560" progId="Equation.DSMT4">
                  <p:embed/>
                </p:oleObj>
              </mc:Choice>
              <mc:Fallback>
                <p:oleObj name="Equation" r:id="rId16" imgW="46980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6125" y="2211388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835025" y="3400425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2280" imgH="203040" progId="Equation.DSMT4">
                  <p:embed/>
                </p:oleObj>
              </mc:Choice>
              <mc:Fallback>
                <p:oleObj name="Equation" r:id="rId18" imgW="1522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5025" y="3400425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/>
        </p:nvGraphicFramePr>
        <p:xfrm>
          <a:off x="1920875" y="4144963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31560" imgH="482400" progId="Equation.DSMT4">
                  <p:embed/>
                </p:oleObj>
              </mc:Choice>
              <mc:Fallback>
                <p:oleObj name="Equation" r:id="rId20" imgW="12315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0875" y="4144963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4" name="Object 10"/>
          <p:cNvGraphicFramePr>
            <a:graphicFrameLocks noChangeAspect="1"/>
          </p:cNvGraphicFramePr>
          <p:nvPr/>
        </p:nvGraphicFramePr>
        <p:xfrm>
          <a:off x="2106613" y="1487488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136680" imgH="444240" progId="Equation.DSMT4">
                  <p:embed/>
                </p:oleObj>
              </mc:Choice>
              <mc:Fallback>
                <p:oleObj name="Equation" r:id="rId22" imgW="313668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1487488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919445" y="3774120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81242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80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80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DE26191B-1EFB-0B50-4B46-FD6A47320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6" name="Rectangle 2">
            <a:extLst>
              <a:ext uri="{FF2B5EF4-FFF2-40B4-BE49-F238E27FC236}">
                <a16:creationId xmlns:a16="http://schemas.microsoft.com/office/drawing/2014/main" id="{36098AE7-A454-D98C-5DBE-A76974C180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>
            <a:extLst>
              <a:ext uri="{FF2B5EF4-FFF2-40B4-BE49-F238E27FC236}">
                <a16:creationId xmlns:a16="http://schemas.microsoft.com/office/drawing/2014/main" id="{C70712CD-A868-9106-7506-C179667748BA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342720" progId="Equation.DSMT4">
                  <p:embed/>
                </p:oleObj>
              </mc:Choice>
              <mc:Fallback>
                <p:oleObj name="Equation" r:id="rId3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>
            <a:extLst>
              <a:ext uri="{FF2B5EF4-FFF2-40B4-BE49-F238E27FC236}">
                <a16:creationId xmlns:a16="http://schemas.microsoft.com/office/drawing/2014/main" id="{046061D2-79B7-05D2-FBA2-C3ADF6308EC0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14520" imgH="736560" progId="Equation.DSMT4">
                  <p:embed/>
                </p:oleObj>
              </mc:Choice>
              <mc:Fallback>
                <p:oleObj name="Equation" r:id="rId5" imgW="3314520" imgH="73656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>
            <a:extLst>
              <a:ext uri="{FF2B5EF4-FFF2-40B4-BE49-F238E27FC236}">
                <a16:creationId xmlns:a16="http://schemas.microsoft.com/office/drawing/2014/main" id="{0A78D25C-D706-4F62-4308-78BE85D98C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>
            <a:extLst>
              <a:ext uri="{FF2B5EF4-FFF2-40B4-BE49-F238E27FC236}">
                <a16:creationId xmlns:a16="http://schemas.microsoft.com/office/drawing/2014/main" id="{45AAFD1B-B96D-F0CD-FAF3-BA11687C1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>
            <a:extLst>
              <a:ext uri="{FF2B5EF4-FFF2-40B4-BE49-F238E27FC236}">
                <a16:creationId xmlns:a16="http://schemas.microsoft.com/office/drawing/2014/main" id="{899D7A00-7ECE-E852-C8C5-8F306749BA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9054" y="1257840"/>
          <a:ext cx="82772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280360" imgH="787320" progId="Equation.DSMT4">
                  <p:embed/>
                </p:oleObj>
              </mc:Choice>
              <mc:Fallback>
                <p:oleObj name="Equation" r:id="rId7" imgW="8280360" imgH="78732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4" y="1257840"/>
                        <a:ext cx="82772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>
            <a:extLst>
              <a:ext uri="{FF2B5EF4-FFF2-40B4-BE49-F238E27FC236}">
                <a16:creationId xmlns:a16="http://schemas.microsoft.com/office/drawing/2014/main" id="{40FFE3A5-B87D-9A97-5022-252212B2997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242200" imgH="736560" progId="Equation.DSMT4">
                  <p:embed/>
                </p:oleObj>
              </mc:Choice>
              <mc:Fallback>
                <p:oleObj name="Equation" r:id="rId9" imgW="8242200" imgH="7365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>
            <a:extLst>
              <a:ext uri="{FF2B5EF4-FFF2-40B4-BE49-F238E27FC236}">
                <a16:creationId xmlns:a16="http://schemas.microsoft.com/office/drawing/2014/main" id="{DA133B53-7687-F222-E73E-00B133518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>
            <a:extLst>
              <a:ext uri="{FF2B5EF4-FFF2-40B4-BE49-F238E27FC236}">
                <a16:creationId xmlns:a16="http://schemas.microsoft.com/office/drawing/2014/main" id="{F746EF5F-CAD4-827E-5E08-51622DE218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49080" imgH="330120" progId="Equation.DSMT4">
                  <p:embed/>
                </p:oleObj>
              </mc:Choice>
              <mc:Fallback>
                <p:oleObj name="Equation" r:id="rId11" imgW="1549080" imgH="3301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E0383B4-E2DC-60E9-C924-60FF15388EC8}"/>
              </a:ext>
            </a:extLst>
          </p:cNvPr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3442D4E-332F-E8E7-D51E-D44A6AE608F1}"/>
              </a:ext>
            </a:extLst>
          </p:cNvPr>
          <p:cNvSpPr/>
          <p:nvPr/>
        </p:nvSpPr>
        <p:spPr>
          <a:xfrm>
            <a:off x="7956376" y="1293684"/>
            <a:ext cx="728570" cy="488827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9DDCE47-A4B2-5BF0-809C-F62838739B1C}"/>
              </a:ext>
            </a:extLst>
          </p:cNvPr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AC2E13B4-C973-88F3-956C-2B27DFA90F82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3795" y="2622321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778360" imgH="507960" progId="Equation.DSMT4">
                  <p:embed/>
                </p:oleObj>
              </mc:Choice>
              <mc:Fallback>
                <p:oleObj name="Equation" r:id="rId13" imgW="5778360" imgH="50796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95" y="2622321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280E4DB-22F2-A030-805F-60D5486B19C9}"/>
              </a:ext>
            </a:extLst>
          </p:cNvPr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>
            <a:extLst>
              <a:ext uri="{FF2B5EF4-FFF2-40B4-BE49-F238E27FC236}">
                <a16:creationId xmlns:a16="http://schemas.microsoft.com/office/drawing/2014/main" id="{A0A5092B-22B5-5E60-1A54-07514135494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00215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>
            <a:extLst>
              <a:ext uri="{FF2B5EF4-FFF2-40B4-BE49-F238E27FC236}">
                <a16:creationId xmlns:a16="http://schemas.microsoft.com/office/drawing/2014/main" id="{6C536079-E64E-D2AB-F94D-39D76C7AF1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96957" y="3238271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>
            <a:extLst>
              <a:ext uri="{FF2B5EF4-FFF2-40B4-BE49-F238E27FC236}">
                <a16:creationId xmlns:a16="http://schemas.microsoft.com/office/drawing/2014/main" id="{0C3C7217-47C4-79DD-A9F4-A75249FCD203}"/>
              </a:ext>
            </a:extLst>
          </p:cNvPr>
          <p:cNvSpPr>
            <a:spLocks noChangeShapeType="1"/>
          </p:cNvSpPr>
          <p:nvPr/>
        </p:nvSpPr>
        <p:spPr bwMode="auto">
          <a:xfrm>
            <a:off x="4977927" y="3261834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>
            <a:extLst>
              <a:ext uri="{FF2B5EF4-FFF2-40B4-BE49-F238E27FC236}">
                <a16:creationId xmlns:a16="http://schemas.microsoft.com/office/drawing/2014/main" id="{32410C08-C41F-C4BB-34FF-5A641A4C350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99ED4144-48FF-0EA7-E42A-E94E2D42413D}"/>
              </a:ext>
            </a:extLst>
          </p:cNvPr>
          <p:cNvSpPr>
            <a:spLocks noChangeShapeType="1"/>
          </p:cNvSpPr>
          <p:nvPr/>
        </p:nvSpPr>
        <p:spPr bwMode="auto">
          <a:xfrm>
            <a:off x="611560" y="5971569"/>
            <a:ext cx="1800200" cy="71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1E45E92-E977-5D37-5563-0FCB515B3697}"/>
              </a:ext>
            </a:extLst>
          </p:cNvPr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>
            <a:extLst>
              <a:ext uri="{FF2B5EF4-FFF2-40B4-BE49-F238E27FC236}">
                <a16:creationId xmlns:a16="http://schemas.microsoft.com/office/drawing/2014/main" id="{2D761412-7334-0204-1003-EB74BF77134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04264" y="1718283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>
            <a:extLst>
              <a:ext uri="{FF2B5EF4-FFF2-40B4-BE49-F238E27FC236}">
                <a16:creationId xmlns:a16="http://schemas.microsoft.com/office/drawing/2014/main" id="{BC559DB1-E460-8502-5B50-BC685CD45C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0650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>
            <a:extLst>
              <a:ext uri="{FF2B5EF4-FFF2-40B4-BE49-F238E27FC236}">
                <a16:creationId xmlns:a16="http://schemas.microsoft.com/office/drawing/2014/main" id="{207EEBB0-DCF6-1081-CE5D-E92E9418AD7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>
            <a:extLst>
              <a:ext uri="{FF2B5EF4-FFF2-40B4-BE49-F238E27FC236}">
                <a16:creationId xmlns:a16="http://schemas.microsoft.com/office/drawing/2014/main" id="{8BF125D5-548D-FBD2-2ABC-F814458A68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6583F45-5338-07C8-3CA2-CB6F02075ACD}"/>
              </a:ext>
            </a:extLst>
          </p:cNvPr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033B5166-2B07-7782-6516-C32C0A22FC78}"/>
              </a:ext>
            </a:extLst>
          </p:cNvPr>
          <p:cNvSpPr/>
          <p:nvPr/>
        </p:nvSpPr>
        <p:spPr>
          <a:xfrm>
            <a:off x="6655981" y="995809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C5162035-2873-40E9-B160-CA7BDF2D82D3}"/>
              </a:ext>
            </a:extLst>
          </p:cNvPr>
          <p:cNvSpPr/>
          <p:nvPr/>
        </p:nvSpPr>
        <p:spPr>
          <a:xfrm>
            <a:off x="7764714" y="948971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6A13E69-12F4-D9F7-B3A5-E4838968DDF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44146" y="2153565"/>
            <a:ext cx="756694" cy="2045117"/>
          </a:xfrm>
          <a:prstGeom prst="rect">
            <a:avLst/>
          </a:prstGeom>
        </p:spPr>
      </p:pic>
      <p:sp>
        <p:nvSpPr>
          <p:cNvPr id="6" name="Line 9">
            <a:extLst>
              <a:ext uri="{FF2B5EF4-FFF2-40B4-BE49-F238E27FC236}">
                <a16:creationId xmlns:a16="http://schemas.microsoft.com/office/drawing/2014/main" id="{3C1DD835-8696-818A-65F2-EED5DD037C0A}"/>
              </a:ext>
            </a:extLst>
          </p:cNvPr>
          <p:cNvSpPr>
            <a:spLocks noChangeShapeType="1"/>
          </p:cNvSpPr>
          <p:nvPr/>
        </p:nvSpPr>
        <p:spPr bwMode="auto">
          <a:xfrm>
            <a:off x="8316416" y="2354109"/>
            <a:ext cx="4245" cy="1631035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" name="Line 9">
            <a:extLst>
              <a:ext uri="{FF2B5EF4-FFF2-40B4-BE49-F238E27FC236}">
                <a16:creationId xmlns:a16="http://schemas.microsoft.com/office/drawing/2014/main" id="{9A97146E-4EF6-7A9D-5C1C-7A9D06004973}"/>
              </a:ext>
            </a:extLst>
          </p:cNvPr>
          <p:cNvSpPr>
            <a:spLocks noChangeShapeType="1"/>
          </p:cNvSpPr>
          <p:nvPr/>
        </p:nvSpPr>
        <p:spPr bwMode="auto">
          <a:xfrm>
            <a:off x="8296469" y="398745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64BBD3DA-4CB8-26D2-6376-5F780454A405}"/>
              </a:ext>
            </a:extLst>
          </p:cNvPr>
          <p:cNvSpPr>
            <a:spLocks noChangeShapeType="1"/>
          </p:cNvSpPr>
          <p:nvPr/>
        </p:nvSpPr>
        <p:spPr bwMode="auto">
          <a:xfrm rot="15931190" flipV="1">
            <a:off x="8111814" y="3113082"/>
            <a:ext cx="1608406" cy="130444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0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6" grpId="0" animBg="1"/>
      <p:bldP spid="7" grpId="0" animBg="1"/>
      <p:bldP spid="10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DC63660-4088-508C-BFD1-8707EDD3B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7" name="Rectangle 8">
            <a:extLst>
              <a:ext uri="{FF2B5EF4-FFF2-40B4-BE49-F238E27FC236}">
                <a16:creationId xmlns:a16="http://schemas.microsoft.com/office/drawing/2014/main" id="{3943480E-C940-ADFF-8165-8D1F7D945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337930F3-7B6F-223A-12B5-05372C67A823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76375" y="2406650"/>
          <a:ext cx="6421438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37160" imgH="1015920" progId="Equation.DSMT4">
                  <p:embed/>
                </p:oleObj>
              </mc:Choice>
              <mc:Fallback>
                <p:oleObj name="Equation" r:id="rId3" imgW="5537160" imgH="1015920" progId="Equation.DSMT4">
                  <p:embed/>
                  <p:pic>
                    <p:nvPicPr>
                      <p:cNvPr id="15" name="Object 3">
                        <a:extLst>
                          <a:ext uri="{FF2B5EF4-FFF2-40B4-BE49-F238E27FC236}">
                            <a16:creationId xmlns:a16="http://schemas.microsoft.com/office/drawing/2014/main" id="{ED2FE853-C63C-4251-742B-BBA7C4541A4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406650"/>
                        <a:ext cx="6421438" cy="117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>
            <a:extLst>
              <a:ext uri="{FF2B5EF4-FFF2-40B4-BE49-F238E27FC236}">
                <a16:creationId xmlns:a16="http://schemas.microsoft.com/office/drawing/2014/main" id="{322138D5-81C7-75EB-A861-52764A0064AE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035480" imgH="507960" progId="Equation.DSMT4">
                  <p:embed/>
                </p:oleObj>
              </mc:Choice>
              <mc:Fallback>
                <p:oleObj name="Equation" r:id="rId5" imgW="7035480" imgH="507960" progId="Equation.DSMT4">
                  <p:embed/>
                  <p:pic>
                    <p:nvPicPr>
                      <p:cNvPr id="16" name="Object 3">
                        <a:extLst>
                          <a:ext uri="{FF2B5EF4-FFF2-40B4-BE49-F238E27FC236}">
                            <a16:creationId xmlns:a16="http://schemas.microsoft.com/office/drawing/2014/main" id="{557475F8-F5E9-BDE7-C118-5C0A3C8EB89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>
            <a:extLst>
              <a:ext uri="{FF2B5EF4-FFF2-40B4-BE49-F238E27FC236}">
                <a16:creationId xmlns:a16="http://schemas.microsoft.com/office/drawing/2014/main" id="{E1CFADB6-BB07-F7B1-1445-BCF63312E2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25" y="182629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Influence functional and correlated initial condition</a:t>
            </a: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5C16A97C-D5CF-6E0C-0FB0-1B3E357D189B}"/>
              </a:ext>
            </a:extLst>
          </p:cNvPr>
          <p:cNvSpPr/>
          <p:nvPr/>
        </p:nvSpPr>
        <p:spPr>
          <a:xfrm>
            <a:off x="4091196" y="3165181"/>
            <a:ext cx="1416907" cy="52039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D59DE8A3-6509-3231-2B89-340B8A135977}"/>
              </a:ext>
            </a:extLst>
          </p:cNvPr>
          <p:cNvSpPr/>
          <p:nvPr/>
        </p:nvSpPr>
        <p:spPr>
          <a:xfrm>
            <a:off x="5547333" y="3166232"/>
            <a:ext cx="1290859" cy="473907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5" name="Object 4">
            <a:extLst>
              <a:ext uri="{FF2B5EF4-FFF2-40B4-BE49-F238E27FC236}">
                <a16:creationId xmlns:a16="http://schemas.microsoft.com/office/drawing/2014/main" id="{9882BC1B-85E9-8942-7AD7-166AE367CF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5325" y="3768725"/>
          <a:ext cx="6732588" cy="205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746160" imgH="1143000" progId="Equation.DSMT4">
                  <p:embed/>
                </p:oleObj>
              </mc:Choice>
              <mc:Fallback>
                <p:oleObj name="Equation" r:id="rId7" imgW="3746160" imgH="1143000" progId="Equation.DSMT4">
                  <p:embed/>
                  <p:pic>
                    <p:nvPicPr>
                      <p:cNvPr id="35" name="Object 4">
                        <a:extLst>
                          <a:ext uri="{FF2B5EF4-FFF2-40B4-BE49-F238E27FC236}">
                            <a16:creationId xmlns:a16="http://schemas.microsoft.com/office/drawing/2014/main" id="{7C6AFB9B-2555-381D-32F3-79C0F8E907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325" y="3768725"/>
                        <a:ext cx="6732588" cy="205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4">
            <a:extLst>
              <a:ext uri="{FF2B5EF4-FFF2-40B4-BE49-F238E27FC236}">
                <a16:creationId xmlns:a16="http://schemas.microsoft.com/office/drawing/2014/main" id="{ECD3EBB9-A994-A2A5-F1B3-27157D6295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5576" y="5930216"/>
          <a:ext cx="5889625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76360" imgH="393480" progId="Equation.DSMT4">
                  <p:embed/>
                </p:oleObj>
              </mc:Choice>
              <mc:Fallback>
                <p:oleObj name="Equation" r:id="rId9" imgW="3276360" imgH="393480" progId="Equation.DSMT4">
                  <p:embed/>
                  <p:pic>
                    <p:nvPicPr>
                      <p:cNvPr id="40" name="Object 4">
                        <a:extLst>
                          <a:ext uri="{FF2B5EF4-FFF2-40B4-BE49-F238E27FC236}">
                            <a16:creationId xmlns:a16="http://schemas.microsoft.com/office/drawing/2014/main" id="{92B36590-80FC-7F5D-0202-E1FFEE8E7B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930216"/>
                        <a:ext cx="5889625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7F6E2396-EAB3-C6EC-2EDB-2BB1C64A6173}"/>
              </a:ext>
            </a:extLst>
          </p:cNvPr>
          <p:cNvSpPr/>
          <p:nvPr/>
        </p:nvSpPr>
        <p:spPr>
          <a:xfrm>
            <a:off x="645667" y="6047274"/>
            <a:ext cx="1040728" cy="473907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252F6693-045C-CB95-BD13-12E66EE294C2}"/>
              </a:ext>
            </a:extLst>
          </p:cNvPr>
          <p:cNvSpPr/>
          <p:nvPr/>
        </p:nvSpPr>
        <p:spPr>
          <a:xfrm>
            <a:off x="609324" y="3842722"/>
            <a:ext cx="1040728" cy="52039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2983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7" grpId="0" animBg="1"/>
      <p:bldP spid="67" grpId="0" animBg="1"/>
      <p:bldP spid="41" grpId="0" animBg="1"/>
      <p:bldP spid="4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All order of S-B interactions</a:t>
            </a:r>
            <a:endParaRPr kumimoji="1" lang="ja-JP" altLang="en-US" dirty="0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539552" y="3409032"/>
          <a:ext cx="422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28920" imgH="558720" progId="Equation.DSMT4">
                  <p:embed/>
                </p:oleObj>
              </mc:Choice>
              <mc:Fallback>
                <p:oleObj name="Equation" r:id="rId2" imgW="4228920" imgH="5587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409032"/>
                        <a:ext cx="4229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323528" y="1376288"/>
            <a:ext cx="2802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2nd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664" y="1571600"/>
            <a:ext cx="2760094" cy="42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827584" y="2132856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507960" progId="Equation.DSMT4">
                  <p:embed/>
                </p:oleObj>
              </mc:Choice>
              <mc:Fallback>
                <p:oleObj name="Equation" r:id="rId5" imgW="2819160" imgH="5079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132856"/>
                        <a:ext cx="2819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07504" y="4869160"/>
          <a:ext cx="588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79880" imgH="634680" progId="Equation.DSMT4">
                  <p:embed/>
                </p:oleObj>
              </mc:Choice>
              <mc:Fallback>
                <p:oleObj name="Equation" r:id="rId7" imgW="5879880" imgH="6346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869160"/>
                        <a:ext cx="588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323528" y="2880375"/>
            <a:ext cx="2715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4th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10090" y="4235936"/>
            <a:ext cx="2715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6th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39552" y="5949280"/>
            <a:ext cx="78320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Time-convolutions less </a:t>
            </a:r>
            <a:r>
              <a:rPr lang="en-US" altLang="ja-JP" dirty="0" err="1">
                <a:ea typeface="Arial Unicode MS" panose="020B0604020202020204" pitchFamily="50" charset="-128"/>
              </a:rPr>
              <a:t>eqs</a:t>
            </a:r>
            <a:r>
              <a:rPr lang="en-US" altLang="ja-JP" dirty="0">
                <a:ea typeface="Arial Unicode MS" panose="020B0604020202020204" pitchFamily="50" charset="-128"/>
              </a:rPr>
              <a:t>. may include higher-order terms, but under the 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external filed, validity is in second-order </a:t>
            </a:r>
            <a:endParaRPr 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F1C88A-984C-AFE9-81E5-75F648DC69B2}"/>
              </a:ext>
            </a:extLst>
          </p:cNvPr>
          <p:cNvSpPr txBox="1"/>
          <p:nvPr/>
        </p:nvSpPr>
        <p:spPr>
          <a:xfrm>
            <a:off x="4114800" y="219642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Readfield</a:t>
            </a:r>
            <a:r>
              <a:rPr lang="ja-JP" altLang="en-US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、</a:t>
            </a:r>
            <a:r>
              <a:rPr lang="en-US" altLang="ja-JP" sz="1800" dirty="0" err="1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etc</a:t>
            </a:r>
            <a:endParaRPr lang="ja-JP" altLang="en-US" dirty="0">
              <a:solidFill>
                <a:srgbClr val="0C05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4464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2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15616" y="1775280"/>
          <a:ext cx="394956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49560" imgH="2286000" progId="Equation.DSMT4">
                  <p:embed/>
                </p:oleObj>
              </mc:Choice>
              <mc:Fallback>
                <p:oleObj name="Equation" r:id="rId2" imgW="3949560" imgH="2286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775280"/>
                        <a:ext cx="394956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467544" y="1052736"/>
            <a:ext cx="8424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Path integral representation of a wave function</a:t>
            </a:r>
            <a:r>
              <a:rPr lang="ja-JP" altLang="en-US" sz="2800" dirty="0">
                <a:ea typeface="Arial Unicode MS" panose="020B0604020202020204" pitchFamily="50" charset="-128"/>
              </a:rPr>
              <a:t>　</a:t>
            </a:r>
            <a:r>
              <a:rPr lang="ja-JP" altLang="en-US" dirty="0">
                <a:ea typeface="Arial Unicode MS" panose="020B0604020202020204" pitchFamily="50" charset="-128"/>
              </a:rPr>
              <a:t>　　</a:t>
            </a:r>
          </a:p>
        </p:txBody>
      </p:sp>
      <p:graphicFrame>
        <p:nvGraphicFramePr>
          <p:cNvPr id="38" name="Object 16"/>
          <p:cNvGraphicFramePr>
            <a:graphicFrameLocks noChangeAspect="1"/>
          </p:cNvGraphicFramePr>
          <p:nvPr/>
        </p:nvGraphicFramePr>
        <p:xfrm>
          <a:off x="1126045" y="5320812"/>
          <a:ext cx="651351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514920" imgH="685800" progId="Equation.DSMT4">
                  <p:embed/>
                </p:oleObj>
              </mc:Choice>
              <mc:Fallback>
                <p:oleObj name="Equation" r:id="rId4" imgW="651492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6045" y="5320812"/>
                        <a:ext cx="6513512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539552" y="4555654"/>
            <a:ext cx="41919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Wave function of total system</a:t>
            </a:r>
            <a:endParaRPr lang="ja-JP" altLang="en-US" sz="2400" dirty="0"/>
          </a:p>
        </p:txBody>
      </p:sp>
      <p:graphicFrame>
        <p:nvGraphicFramePr>
          <p:cNvPr id="7" name="Object 16"/>
          <p:cNvGraphicFramePr>
            <a:graphicFrameLocks noChangeAspect="1"/>
          </p:cNvGraphicFramePr>
          <p:nvPr/>
        </p:nvGraphicFramePr>
        <p:xfrm>
          <a:off x="1126045" y="5270012"/>
          <a:ext cx="77311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34240" imgH="736560" progId="Equation.DSMT4">
                  <p:embed/>
                </p:oleObj>
              </mc:Choice>
              <mc:Fallback>
                <p:oleObj name="Equation" r:id="rId6" imgW="773424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6045" y="5270012"/>
                        <a:ext cx="77311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8100392" y="5327998"/>
            <a:ext cx="648180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95536" y="4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Derivation of Influence Functional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7303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28" y="4547625"/>
            <a:ext cx="1608814" cy="2269970"/>
          </a:xfrm>
          <a:prstGeom prst="rect">
            <a:avLst/>
          </a:prstGeom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90057" y="279318"/>
            <a:ext cx="843528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Feynman propagator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487212" y="1032697"/>
            <a:ext cx="62632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Harmonic oscillator with external force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テキスト ボックス 15"/>
          <p:cNvSpPr txBox="1">
            <a:spLocks noChangeArrowheads="1"/>
          </p:cNvSpPr>
          <p:nvPr/>
        </p:nvSpPr>
        <p:spPr bwMode="auto">
          <a:xfrm>
            <a:off x="5502074" y="2257914"/>
            <a:ext cx="28328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system-bath interaction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295145" y="1705081"/>
            <a:ext cx="571749" cy="495501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239246" y="2792116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16"/>
          <p:cNvGraphicFramePr>
            <a:graphicFrameLocks noChangeAspect="1"/>
          </p:cNvGraphicFramePr>
          <p:nvPr/>
        </p:nvGraphicFramePr>
        <p:xfrm>
          <a:off x="1611475" y="1739899"/>
          <a:ext cx="530701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08560" imgH="787320" progId="Equation.DSMT4">
                  <p:embed/>
                </p:oleObj>
              </mc:Choice>
              <mc:Fallback>
                <p:oleObj name="Equation" r:id="rId3" imgW="53085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475" y="1739899"/>
                        <a:ext cx="5307013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6"/>
          <p:cNvGraphicFramePr>
            <a:graphicFrameLocks noChangeAspect="1"/>
          </p:cNvGraphicFramePr>
          <p:nvPr/>
        </p:nvGraphicFramePr>
        <p:xfrm>
          <a:off x="1611475" y="1766563"/>
          <a:ext cx="42545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254480" imgH="876240" progId="Equation.DSMT4">
                  <p:embed/>
                </p:oleObj>
              </mc:Choice>
              <mc:Fallback>
                <p:oleObj name="Equation" r:id="rId5" imgW="4254480" imgH="876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475" y="1766563"/>
                        <a:ext cx="42545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018350" y="4936410"/>
          <a:ext cx="23780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787320" progId="Equation.DSMT4">
                  <p:embed/>
                </p:oleObj>
              </mc:Choice>
              <mc:Fallback>
                <p:oleObj name="Equation" r:id="rId7" imgW="228600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8350" y="4936410"/>
                        <a:ext cx="23780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51520" y="4044949"/>
            <a:ext cx="176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" name="Object 5"/>
          <p:cNvGraphicFramePr>
            <a:graphicFrameLocks noChangeAspect="1"/>
          </p:cNvGraphicFramePr>
          <p:nvPr/>
        </p:nvGraphicFramePr>
        <p:xfrm>
          <a:off x="2736906" y="6044451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444240" progId="Equation.DSMT4">
                  <p:embed/>
                </p:oleObj>
              </mc:Choice>
              <mc:Fallback>
                <p:oleObj name="Equation" r:id="rId9" imgW="156204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906" y="6044451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4900650" y="5664398"/>
            <a:ext cx="39324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Euclid Action can be obtained by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Rotation: Partition function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7" name="円弧 16"/>
          <p:cNvSpPr/>
          <p:nvPr/>
        </p:nvSpPr>
        <p:spPr>
          <a:xfrm>
            <a:off x="611560" y="5813490"/>
            <a:ext cx="816925" cy="882180"/>
          </a:xfrm>
          <a:prstGeom prst="arc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0" name="Object 16"/>
          <p:cNvGraphicFramePr>
            <a:graphicFrameLocks noChangeAspect="1"/>
          </p:cNvGraphicFramePr>
          <p:nvPr/>
        </p:nvGraphicFramePr>
        <p:xfrm>
          <a:off x="2616553" y="2885578"/>
          <a:ext cx="59309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930640" imgH="1892160" progId="Equation.DSMT4">
                  <p:embed/>
                </p:oleObj>
              </mc:Choice>
              <mc:Fallback>
                <p:oleObj name="Equation" r:id="rId11" imgW="5930640" imgH="1892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6553" y="2885578"/>
                        <a:ext cx="59309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5724128" y="4862618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After the trace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2" name="Object 16"/>
          <p:cNvGraphicFramePr>
            <a:graphicFrameLocks noChangeAspect="1"/>
          </p:cNvGraphicFramePr>
          <p:nvPr/>
        </p:nvGraphicFramePr>
        <p:xfrm>
          <a:off x="1368860" y="1761658"/>
          <a:ext cx="47117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711680" imgH="876240" progId="Equation.DSMT4">
                  <p:embed/>
                </p:oleObj>
              </mc:Choice>
              <mc:Fallback>
                <p:oleObj name="Equation" r:id="rId13" imgW="4711680" imgH="876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8860" y="1761658"/>
                        <a:ext cx="47117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2314665" y="2871341"/>
          <a:ext cx="66548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654600" imgH="1892160" progId="Equation.DSMT4">
                  <p:embed/>
                </p:oleObj>
              </mc:Choice>
              <mc:Fallback>
                <p:oleObj name="Equation" r:id="rId15" imgW="6654600" imgH="1892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4665" y="2871341"/>
                        <a:ext cx="66548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3777010" y="2871625"/>
            <a:ext cx="5192965" cy="1243989"/>
          </a:xfrm>
          <a:prstGeom prst="rect">
            <a:avLst/>
          </a:prstGeom>
          <a:solidFill>
            <a:srgbClr val="FFFFCC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6750465" y="1046650"/>
            <a:ext cx="225254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 Unicode MS"/>
                <a:ea typeface="Arial Unicode MS"/>
                <a:cs typeface="Arial Unicode MS"/>
                <a:hlinkClick r:id="rId17"/>
              </a:rPr>
              <a:t>(see my </a:t>
            </a:r>
            <a:r>
              <a:rPr lang="en-US" altLang="ja-JP" sz="1400" dirty="0" err="1">
                <a:latin typeface="Arial Unicode MS"/>
                <a:ea typeface="Arial Unicode MS"/>
                <a:cs typeface="Arial Unicode MS"/>
                <a:hlinkClick r:id="rId17"/>
              </a:rPr>
              <a:t>ppt</a:t>
            </a:r>
            <a:r>
              <a:rPr lang="en-US" altLang="ja-JP" sz="1400" dirty="0">
                <a:latin typeface="Arial Unicode MS"/>
                <a:ea typeface="Arial Unicode MS"/>
                <a:cs typeface="Arial Unicode MS"/>
                <a:hlinkClick r:id="rId17"/>
              </a:rPr>
              <a:t> lecture notes)</a:t>
            </a:r>
            <a:endParaRPr lang="en-US" altLang="ja-JP" sz="1400" dirty="0">
              <a:latin typeface="Arial Unicode MS"/>
              <a:ea typeface="Arial Unicode MS"/>
              <a:cs typeface="Arial Unicode MS"/>
            </a:endParaRPr>
          </a:p>
          <a:p>
            <a:r>
              <a:rPr lang="en-US" altLang="ja-JP" sz="1200" dirty="0">
                <a:latin typeface="Arial Unicode MS"/>
                <a:ea typeface="Arial Unicode MS"/>
                <a:cs typeface="Arial Unicode MS"/>
              </a:rPr>
              <a:t>DIRACFEYNMAN.zip</a:t>
            </a:r>
            <a:endParaRPr lang="ja-JP" altLang="en-US" sz="12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24" name="Object 16"/>
          <p:cNvGraphicFramePr>
            <a:graphicFrameLocks noChangeAspect="1"/>
          </p:cNvGraphicFramePr>
          <p:nvPr/>
        </p:nvGraphicFramePr>
        <p:xfrm>
          <a:off x="1428485" y="1780010"/>
          <a:ext cx="5207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206680" imgH="876240" progId="Equation.DSMT4">
                  <p:embed/>
                </p:oleObj>
              </mc:Choice>
              <mc:Fallback>
                <p:oleObj name="Equation" r:id="rId18" imgW="5206680" imgH="876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485" y="1780010"/>
                        <a:ext cx="52070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6"/>
          <p:cNvGraphicFramePr>
            <a:graphicFrameLocks noChangeAspect="1"/>
          </p:cNvGraphicFramePr>
          <p:nvPr/>
        </p:nvGraphicFramePr>
        <p:xfrm>
          <a:off x="2314155" y="2831305"/>
          <a:ext cx="6248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248160" imgH="622080" progId="Equation.DSMT4">
                  <p:embed/>
                </p:oleObj>
              </mc:Choice>
              <mc:Fallback>
                <p:oleObj name="Equation" r:id="rId20" imgW="6248160" imgH="622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4155" y="2831305"/>
                        <a:ext cx="62484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34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2" grpId="1" animBg="1"/>
      <p:bldP spid="13" grpId="0" animBg="1"/>
      <p:bldP spid="2" grpId="0"/>
      <p:bldP spid="19" grpId="0"/>
      <p:bldP spid="17" grpId="0" animBg="1"/>
      <p:bldP spid="8" grpId="0"/>
      <p:bldP spid="2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>
            <a:extLst>
              <a:ext uri="{FF2B5EF4-FFF2-40B4-BE49-F238E27FC236}">
                <a16:creationId xmlns:a16="http://schemas.microsoft.com/office/drawing/2014/main" id="{FD0234DB-0181-4F2D-B75C-5DF0249CB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919" y="3935059"/>
            <a:ext cx="2561981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0800" imgH="342720" progId="Equation.DSMT4">
                  <p:embed/>
                </p:oleObj>
              </mc:Choice>
              <mc:Fallback>
                <p:oleObj name="Equation" r:id="rId4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14520" imgH="736560" progId="Equation.DSMT4">
                  <p:embed/>
                </p:oleObj>
              </mc:Choice>
              <mc:Fallback>
                <p:oleObj name="Equation" r:id="rId6" imgW="3314520" imgH="73656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459054" y="1257840"/>
          <a:ext cx="82772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80360" imgH="787320" progId="Equation.DSMT4">
                  <p:embed/>
                </p:oleObj>
              </mc:Choice>
              <mc:Fallback>
                <p:oleObj name="Equation" r:id="rId8" imgW="8280360" imgH="78732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4" y="1257840"/>
                        <a:ext cx="82772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42200" imgH="736560" progId="Equation.DSMT4">
                  <p:embed/>
                </p:oleObj>
              </mc:Choice>
              <mc:Fallback>
                <p:oleObj name="Equation" r:id="rId10" imgW="8242200" imgH="7365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49080" imgH="330120" progId="Equation.DSMT4">
                  <p:embed/>
                </p:oleObj>
              </mc:Choice>
              <mc:Fallback>
                <p:oleObj name="Equation" r:id="rId12" imgW="1549080" imgH="3301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507006" y="3875996"/>
          <a:ext cx="23526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60440" imgH="507960" progId="Equation.DSMT4">
                  <p:embed/>
                </p:oleObj>
              </mc:Choice>
              <mc:Fallback>
                <p:oleObj name="Equation" r:id="rId14" imgW="2260440" imgH="507960" progId="Equation.DSMT4">
                  <p:embed/>
                  <p:pic>
                    <p:nvPicPr>
                      <p:cNvPr id="1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006" y="3875996"/>
                        <a:ext cx="235267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7956376" y="1293684"/>
            <a:ext cx="728570" cy="488827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3795" y="2622321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778360" imgH="507960" progId="Equation.DSMT4">
                  <p:embed/>
                </p:oleObj>
              </mc:Choice>
              <mc:Fallback>
                <p:oleObj name="Equation" r:id="rId16" imgW="5778360" imgH="50796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95" y="2622321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100215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696957" y="3238271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4977927" y="3261834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72208" cy="1554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04264" y="1718283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470650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655981" y="995809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764714" y="948971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788E6D-4C77-F5A7-BE3D-0D370B4C956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44146" y="2153565"/>
            <a:ext cx="756694" cy="204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6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07" y="1790754"/>
            <a:ext cx="1721417" cy="2121402"/>
          </a:xfrm>
          <a:prstGeom prst="rect">
            <a:avLst/>
          </a:prstGeom>
        </p:spPr>
      </p:pic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84728" y="4847952"/>
          <a:ext cx="6421438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371920" imgH="1015920" progId="Equation.DSMT4">
                  <p:embed/>
                </p:oleObj>
              </mc:Choice>
              <mc:Fallback>
                <p:oleObj name="Equation" r:id="rId4" imgW="5371920" imgH="1015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4728" y="4847952"/>
                        <a:ext cx="6421438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3668" y="952699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7088" y="1022350"/>
          <a:ext cx="6675437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5240" imgH="2743200" progId="Equation.DSMT4">
                  <p:embed/>
                </p:oleObj>
              </mc:Choice>
              <mc:Fallback>
                <p:oleObj name="Equation" r:id="rId8" imgW="6375240" imgH="2743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1022350"/>
                        <a:ext cx="6675437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597545351"/>
              </p:ext>
            </p:extLst>
          </p:nvPr>
        </p:nvGraphicFramePr>
        <p:xfrm>
          <a:off x="2076450" y="99218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35560" imgH="1295280" progId="Equation.DSMT4">
                  <p:embed/>
                </p:oleObj>
              </mc:Choice>
              <mc:Fallback>
                <p:oleObj name="Equation" r:id="rId10" imgW="6235560" imgH="1295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99218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05060" y="2206293"/>
            <a:ext cx="10907" cy="137052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90130" y="282098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68718" y="6198146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2688" y="1828800"/>
          <a:ext cx="5614987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24080" imgH="1536480" progId="Equation.DSMT4">
                  <p:embed/>
                </p:oleObj>
              </mc:Choice>
              <mc:Fallback>
                <p:oleObj name="Equation" r:id="rId14" imgW="3124080" imgH="1536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2688" y="1828800"/>
                        <a:ext cx="5614987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891957" y="5597941"/>
            <a:ext cx="1326524" cy="52039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621137" y="6135488"/>
            <a:ext cx="2483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standard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  <a:p>
            <a:r>
              <a:rPr lang="en-US" altLang="ja-JP" dirty="0">
                <a:solidFill>
                  <a:srgbClr val="0066FF"/>
                </a:solidFill>
              </a:rPr>
              <a:t>(factorized </a:t>
            </a:r>
            <a:r>
              <a:rPr lang="en-US" altLang="ja-JP" dirty="0" err="1">
                <a:solidFill>
                  <a:srgbClr val="0066FF"/>
                </a:solidFill>
              </a:rPr>
              <a:t>init.</a:t>
            </a:r>
            <a:r>
              <a:rPr lang="en-US" altLang="ja-JP" dirty="0">
                <a:solidFill>
                  <a:srgbClr val="0066FF"/>
                </a:solidFill>
              </a:rPr>
              <a:t> cond.)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3098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8101903" y="1660247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19440" imgH="393480" progId="Equation.DSMT4">
                  <p:embed/>
                </p:oleObj>
              </mc:Choice>
              <mc:Fallback>
                <p:oleObj name="Equation" r:id="rId16" imgW="36194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円弧 54"/>
          <p:cNvSpPr/>
          <p:nvPr/>
        </p:nvSpPr>
        <p:spPr>
          <a:xfrm rot="16200000" flipV="1">
            <a:off x="299518" y="299260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弧 57"/>
          <p:cNvSpPr/>
          <p:nvPr/>
        </p:nvSpPr>
        <p:spPr>
          <a:xfrm rot="16200000" flipV="1">
            <a:off x="398916" y="264957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円弧 60"/>
          <p:cNvSpPr/>
          <p:nvPr/>
        </p:nvSpPr>
        <p:spPr>
          <a:xfrm rot="5223116" flipV="1">
            <a:off x="886313" y="268147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9" name="直線コネクタ 38"/>
          <p:cNvCxnSpPr/>
          <p:nvPr/>
        </p:nvCxnSpPr>
        <p:spPr>
          <a:xfrm flipV="1">
            <a:off x="618017" y="2396681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線コネクタ 61"/>
          <p:cNvCxnSpPr/>
          <p:nvPr/>
        </p:nvCxnSpPr>
        <p:spPr>
          <a:xfrm flipH="1" flipV="1">
            <a:off x="617311" y="2830405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円弧 67"/>
          <p:cNvSpPr/>
          <p:nvPr/>
        </p:nvSpPr>
        <p:spPr>
          <a:xfrm rot="5223116" flipV="1">
            <a:off x="883732" y="2958091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円弧 68"/>
          <p:cNvSpPr/>
          <p:nvPr/>
        </p:nvSpPr>
        <p:spPr>
          <a:xfrm rot="16200000" flipV="1">
            <a:off x="407996" y="238090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正方形/長方形 65"/>
          <p:cNvSpPr/>
          <p:nvPr/>
        </p:nvSpPr>
        <p:spPr>
          <a:xfrm>
            <a:off x="6569773" y="997827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/>
          <p:cNvSpPr/>
          <p:nvPr/>
        </p:nvSpPr>
        <p:spPr>
          <a:xfrm>
            <a:off x="5260532" y="5644429"/>
            <a:ext cx="1290859" cy="473907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0" name="直線矢印コネクタ 69"/>
          <p:cNvCxnSpPr/>
          <p:nvPr/>
        </p:nvCxnSpPr>
        <p:spPr>
          <a:xfrm flipH="1">
            <a:off x="6003803" y="1613007"/>
            <a:ext cx="944509" cy="3976233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1" name="正方形/長方形 7"/>
          <p:cNvSpPr>
            <a:spLocks noChangeArrowheads="1"/>
          </p:cNvSpPr>
          <p:nvPr/>
        </p:nvSpPr>
        <p:spPr bwMode="auto">
          <a:xfrm>
            <a:off x="5874808" y="6195762"/>
            <a:ext cx="3219151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Kubo, 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8"/>
              </a:rPr>
              <a:t>JPSJ </a:t>
            </a:r>
            <a:r>
              <a:rPr lang="en-US" altLang="ja-JP" sz="16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8"/>
              </a:rPr>
              <a:t>58,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8"/>
              </a:rPr>
              <a:t> 101 (1989).</a:t>
            </a:r>
            <a:endParaRPr lang="en-US" altLang="ja-JP" sz="16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pPr lvl="0"/>
            <a:r>
              <a:rPr lang="en-US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: 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PRA </a:t>
            </a:r>
            <a:r>
              <a:rPr lang="ja-JP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41</a:t>
            </a:r>
            <a:r>
              <a:rPr lang="en-US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, 6676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 (1990)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ja-JP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2405756" y="3211133"/>
            <a:ext cx="6707721" cy="1314408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7189941" y="4530903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will discuss later</a:t>
            </a:r>
            <a:endParaRPr lang="ja-JP" altLang="en-US" dirty="0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65724" y="3239044"/>
            <a:ext cx="638966" cy="2335950"/>
          </a:xfrm>
          <a:prstGeom prst="straightConnector1">
            <a:avLst/>
          </a:prstGeom>
          <a:ln w="381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4" name="正方形/長方形 63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</p:spTree>
    <p:extLst>
      <p:ext uri="{BB962C8B-B14F-4D97-AF65-F5344CB8AC3E}">
        <p14:creationId xmlns:p14="http://schemas.microsoft.com/office/powerpoint/2010/main" val="341446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2" grpId="0" animBg="1"/>
      <p:bldP spid="27" grpId="0" animBg="1"/>
      <p:bldP spid="30" grpId="0"/>
      <p:bldP spid="31" grpId="0"/>
      <p:bldP spid="37" grpId="0" animBg="1"/>
      <p:bldP spid="25" grpId="0" animBg="1"/>
      <p:bldP spid="2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44" grpId="0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55" grpId="0" animBg="1"/>
      <p:bldP spid="58" grpId="0" animBg="1"/>
      <p:bldP spid="61" grpId="0" animBg="1"/>
      <p:bldP spid="68" grpId="0" animBg="1"/>
      <p:bldP spid="69" grpId="0" animBg="1"/>
      <p:bldP spid="66" grpId="0" animBg="1"/>
      <p:bldP spid="67" grpId="0" animBg="1"/>
      <p:bldP spid="71" grpId="0"/>
      <p:bldP spid="63" grpId="0" animBg="1"/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842963" y="995363"/>
          <a:ext cx="4732337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89040" imgH="787320" progId="Equation.DSMT4">
                  <p:embed/>
                </p:oleObj>
              </mc:Choice>
              <mc:Fallback>
                <p:oleObj name="Equation" r:id="rId2" imgW="2489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963" y="995363"/>
                        <a:ext cx="4732337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33629" y="1117744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757063" y="1869489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890163" y="1206126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0163" y="1206126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33613" y="1953766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817563" y="3449638"/>
          <a:ext cx="78501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127400" imgH="939600" progId="Equation.DSMT4">
                  <p:embed/>
                </p:oleObj>
              </mc:Choice>
              <mc:Fallback>
                <p:oleObj name="Equation" r:id="rId7" imgW="4127400" imgH="939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563" y="3449638"/>
                        <a:ext cx="7850187" cy="178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761206" y="260648"/>
            <a:ext cx="4038600" cy="5865813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dirty="0"/>
              <a:t>where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982663" y="5207000"/>
          <a:ext cx="4346575" cy="159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0" imgH="838080" progId="Equation.DSMT4">
                  <p:embed/>
                </p:oleObj>
              </mc:Choice>
              <mc:Fallback>
                <p:oleObj name="Equation" r:id="rId9" imgW="228600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2663" y="5207000"/>
                        <a:ext cx="4346575" cy="159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467544" y="2767013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Non-Markovian correlation between imaginary and real times.</a:t>
            </a: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633629" y="5710962"/>
            <a:ext cx="218681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Influence </a:t>
            </a:r>
            <a:r>
              <a:rPr lang="en-US" altLang="ja-JP" sz="2400" dirty="0" err="1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func</a:t>
            </a: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.</a:t>
            </a:r>
          </a:p>
          <a:p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in </a:t>
            </a:r>
            <a:r>
              <a:rPr lang="en-US" altLang="ja-JP" sz="2400" dirty="0" err="1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Im</a:t>
            </a: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 time</a:t>
            </a:r>
          </a:p>
        </p:txBody>
      </p:sp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42402" y="5949280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/>
          <p:nvPr/>
        </p:nvSpPr>
        <p:spPr>
          <a:xfrm>
            <a:off x="683568" y="3416877"/>
            <a:ext cx="1239612" cy="899092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899592" y="5718585"/>
            <a:ext cx="720080" cy="508471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51520" y="2701407"/>
            <a:ext cx="8861957" cy="4097856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020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6" grpId="0" autoUpdateAnimBg="0"/>
      <p:bldP spid="18" grpId="0" animBg="1"/>
      <p:bldP spid="19" grpId="0" animBg="1"/>
      <p:bldP spid="20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57573-D6C0-A93F-CB48-4A4662E06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BEF401-7DD5-EAA1-84A8-2CE17587E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All order of S-B interactions</a:t>
            </a:r>
            <a:endParaRPr kumimoji="1" lang="ja-JP" altLang="en-US" dirty="0"/>
          </a:p>
        </p:txBody>
      </p:sp>
      <p:graphicFrame>
        <p:nvGraphicFramePr>
          <p:cNvPr id="11" name="Object 5">
            <a:extLst>
              <a:ext uri="{FF2B5EF4-FFF2-40B4-BE49-F238E27FC236}">
                <a16:creationId xmlns:a16="http://schemas.microsoft.com/office/drawing/2014/main" id="{B26D0A46-85F0-FB6E-19F9-9EFDB89F0F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9552" y="3409032"/>
          <a:ext cx="422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28920" imgH="558720" progId="Equation.DSMT4">
                  <p:embed/>
                </p:oleObj>
              </mc:Choice>
              <mc:Fallback>
                <p:oleObj name="Equation" r:id="rId2" imgW="4228920" imgH="5587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409032"/>
                        <a:ext cx="4229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39F1E0B-F220-31A9-5062-2E639506FECF}"/>
              </a:ext>
            </a:extLst>
          </p:cNvPr>
          <p:cNvSpPr txBox="1"/>
          <p:nvPr/>
        </p:nvSpPr>
        <p:spPr>
          <a:xfrm>
            <a:off x="323528" y="1376288"/>
            <a:ext cx="2802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2nd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0E9A7C28-274C-3A63-F7EB-CFD890AEC5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664" y="1571600"/>
            <a:ext cx="2760094" cy="42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123C604A-296E-65F2-0862-BE9B67B4D5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7584" y="2132856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507960" progId="Equation.DSMT4">
                  <p:embed/>
                </p:oleObj>
              </mc:Choice>
              <mc:Fallback>
                <p:oleObj name="Equation" r:id="rId5" imgW="2819160" imgH="5079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132856"/>
                        <a:ext cx="2819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1C9661A8-2552-C2CF-B4A4-B676F9F456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7504" y="4869160"/>
          <a:ext cx="588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79880" imgH="634680" progId="Equation.DSMT4">
                  <p:embed/>
                </p:oleObj>
              </mc:Choice>
              <mc:Fallback>
                <p:oleObj name="Equation" r:id="rId7" imgW="5879880" imgH="6346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869160"/>
                        <a:ext cx="588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8264158-D88A-30D1-1F88-B3DA1A6EAEEF}"/>
              </a:ext>
            </a:extLst>
          </p:cNvPr>
          <p:cNvSpPr txBox="1"/>
          <p:nvPr/>
        </p:nvSpPr>
        <p:spPr>
          <a:xfrm>
            <a:off x="323528" y="2880375"/>
            <a:ext cx="2715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4th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E2B6C29-A905-EF68-D05A-9E89C5607D1C}"/>
              </a:ext>
            </a:extLst>
          </p:cNvPr>
          <p:cNvSpPr txBox="1"/>
          <p:nvPr/>
        </p:nvSpPr>
        <p:spPr>
          <a:xfrm>
            <a:off x="410090" y="4235936"/>
            <a:ext cx="2715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6th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4B27149-0D5C-E8E8-2A81-6A20935CB5B0}"/>
              </a:ext>
            </a:extLst>
          </p:cNvPr>
          <p:cNvSpPr/>
          <p:nvPr/>
        </p:nvSpPr>
        <p:spPr>
          <a:xfrm>
            <a:off x="539552" y="5949280"/>
            <a:ext cx="78320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Time-convolutions less </a:t>
            </a:r>
            <a:r>
              <a:rPr lang="en-US" altLang="ja-JP" dirty="0" err="1">
                <a:ea typeface="Arial Unicode MS" panose="020B0604020202020204" pitchFamily="50" charset="-128"/>
              </a:rPr>
              <a:t>eqs</a:t>
            </a:r>
            <a:r>
              <a:rPr lang="en-US" altLang="ja-JP" dirty="0">
                <a:ea typeface="Arial Unicode MS" panose="020B0604020202020204" pitchFamily="50" charset="-128"/>
              </a:rPr>
              <a:t>. may include higher-order terms, but under the 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external filed, validity is in second-order </a:t>
            </a:r>
            <a:endParaRPr 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1ADB520-1D20-23AC-D7DF-C78A3D17DA57}"/>
              </a:ext>
            </a:extLst>
          </p:cNvPr>
          <p:cNvSpPr txBox="1"/>
          <p:nvPr/>
        </p:nvSpPr>
        <p:spPr>
          <a:xfrm>
            <a:off x="4114800" y="219642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Readfield</a:t>
            </a:r>
            <a:r>
              <a:rPr lang="ja-JP" altLang="en-US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、</a:t>
            </a:r>
            <a:r>
              <a:rPr lang="en-US" altLang="ja-JP" sz="1800" dirty="0" err="1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etc</a:t>
            </a:r>
            <a:endParaRPr lang="ja-JP" altLang="en-US" dirty="0">
              <a:solidFill>
                <a:srgbClr val="0C05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028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8CF81-1B28-C87F-717E-64DE4390C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7" name="Rectangle 8">
            <a:extLst>
              <a:ext uri="{FF2B5EF4-FFF2-40B4-BE49-F238E27FC236}">
                <a16:creationId xmlns:a16="http://schemas.microsoft.com/office/drawing/2014/main" id="{6EA49BEE-4674-EDC7-BE7F-A6A243951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ED2FE853-C63C-4251-742B-BBA7C4541A47}"/>
              </a:ext>
            </a:extLst>
          </p:cNvPr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734521527"/>
              </p:ext>
            </p:extLst>
          </p:nvPr>
        </p:nvGraphicFramePr>
        <p:xfrm>
          <a:off x="1476375" y="2406650"/>
          <a:ext cx="6421438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37160" imgH="1015920" progId="Equation.DSMT4">
                  <p:embed/>
                </p:oleObj>
              </mc:Choice>
              <mc:Fallback>
                <p:oleObj name="Equation" r:id="rId3" imgW="5537160" imgH="1015920" progId="Equation.DSMT4">
                  <p:embed/>
                  <p:pic>
                    <p:nvPicPr>
                      <p:cNvPr id="15" name="Object 3">
                        <a:extLst>
                          <a:ext uri="{FF2B5EF4-FFF2-40B4-BE49-F238E27FC236}">
                            <a16:creationId xmlns:a16="http://schemas.microsoft.com/office/drawing/2014/main" id="{45D2A9FB-E9E9-494C-3688-D28428E87C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406650"/>
                        <a:ext cx="6421438" cy="117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>
            <a:extLst>
              <a:ext uri="{FF2B5EF4-FFF2-40B4-BE49-F238E27FC236}">
                <a16:creationId xmlns:a16="http://schemas.microsoft.com/office/drawing/2014/main" id="{557475F8-F5E9-BDE7-C118-5C0A3C8EB895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035480" imgH="507960" progId="Equation.DSMT4">
                  <p:embed/>
                </p:oleObj>
              </mc:Choice>
              <mc:Fallback>
                <p:oleObj name="Equation" r:id="rId5" imgW="7035480" imgH="507960" progId="Equation.DSMT4">
                  <p:embed/>
                  <p:pic>
                    <p:nvPicPr>
                      <p:cNvPr id="16" name="Object 3">
                        <a:extLst>
                          <a:ext uri="{FF2B5EF4-FFF2-40B4-BE49-F238E27FC236}">
                            <a16:creationId xmlns:a16="http://schemas.microsoft.com/office/drawing/2014/main" id="{88EDA1B0-79C1-855C-AD6A-CF5324D7C6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>
            <a:extLst>
              <a:ext uri="{FF2B5EF4-FFF2-40B4-BE49-F238E27FC236}">
                <a16:creationId xmlns:a16="http://schemas.microsoft.com/office/drawing/2014/main" id="{B2328DA2-101A-EBD7-E97F-4B13CC70F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25" y="182629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Influence functional and correlated initial condition</a:t>
            </a: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DFE6EC68-74A7-1002-4063-8C6325176B41}"/>
              </a:ext>
            </a:extLst>
          </p:cNvPr>
          <p:cNvSpPr/>
          <p:nvPr/>
        </p:nvSpPr>
        <p:spPr>
          <a:xfrm>
            <a:off x="4095296" y="3117019"/>
            <a:ext cx="1412808" cy="52039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282922A7-20A9-D374-F0B5-D6D56C2741D6}"/>
              </a:ext>
            </a:extLst>
          </p:cNvPr>
          <p:cNvSpPr/>
          <p:nvPr/>
        </p:nvSpPr>
        <p:spPr>
          <a:xfrm>
            <a:off x="5580395" y="3137087"/>
            <a:ext cx="1290859" cy="473907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5" name="Object 4">
            <a:extLst>
              <a:ext uri="{FF2B5EF4-FFF2-40B4-BE49-F238E27FC236}">
                <a16:creationId xmlns:a16="http://schemas.microsoft.com/office/drawing/2014/main" id="{7C6AFB9B-2555-381D-32F3-79C0F8E907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89265"/>
              </p:ext>
            </p:extLst>
          </p:nvPr>
        </p:nvGraphicFramePr>
        <p:xfrm>
          <a:off x="645667" y="3745784"/>
          <a:ext cx="6732588" cy="205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746160" imgH="1143000" progId="Equation.DSMT4">
                  <p:embed/>
                </p:oleObj>
              </mc:Choice>
              <mc:Fallback>
                <p:oleObj name="Equation" r:id="rId7" imgW="3746160" imgH="1143000" progId="Equation.DSMT4">
                  <p:embed/>
                  <p:pic>
                    <p:nvPicPr>
                      <p:cNvPr id="35" name="Object 4">
                        <a:extLst>
                          <a:ext uri="{FF2B5EF4-FFF2-40B4-BE49-F238E27FC236}">
                            <a16:creationId xmlns:a16="http://schemas.microsoft.com/office/drawing/2014/main" id="{6D6CA62D-C9D3-4A1B-5B60-1FD7ADC685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667" y="3745784"/>
                        <a:ext cx="6732588" cy="205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4">
            <a:extLst>
              <a:ext uri="{FF2B5EF4-FFF2-40B4-BE49-F238E27FC236}">
                <a16:creationId xmlns:a16="http://schemas.microsoft.com/office/drawing/2014/main" id="{92B36590-80FC-7F5D-0202-E1FFEE8E7B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5576" y="5930216"/>
          <a:ext cx="5889625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76360" imgH="393480" progId="Equation.DSMT4">
                  <p:embed/>
                </p:oleObj>
              </mc:Choice>
              <mc:Fallback>
                <p:oleObj name="Equation" r:id="rId9" imgW="3276360" imgH="393480" progId="Equation.DSMT4">
                  <p:embed/>
                  <p:pic>
                    <p:nvPicPr>
                      <p:cNvPr id="40" name="Object 4">
                        <a:extLst>
                          <a:ext uri="{FF2B5EF4-FFF2-40B4-BE49-F238E27FC236}">
                            <a16:creationId xmlns:a16="http://schemas.microsoft.com/office/drawing/2014/main" id="{BEA4F68C-13E9-5685-0D99-45BC0E5A51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930216"/>
                        <a:ext cx="5889625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1AA8FB94-6B0F-ABC6-585F-BA50308BCD24}"/>
              </a:ext>
            </a:extLst>
          </p:cNvPr>
          <p:cNvSpPr/>
          <p:nvPr/>
        </p:nvSpPr>
        <p:spPr>
          <a:xfrm>
            <a:off x="645667" y="6047274"/>
            <a:ext cx="1040728" cy="473907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C4B44705-1488-FD6B-5529-E94231E53979}"/>
              </a:ext>
            </a:extLst>
          </p:cNvPr>
          <p:cNvSpPr/>
          <p:nvPr/>
        </p:nvSpPr>
        <p:spPr>
          <a:xfrm>
            <a:off x="609324" y="3842722"/>
            <a:ext cx="1040728" cy="52039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6BA575-F515-4F7D-442A-67F790C93640}"/>
              </a:ext>
            </a:extLst>
          </p:cNvPr>
          <p:cNvSpPr/>
          <p:nvPr/>
        </p:nvSpPr>
        <p:spPr>
          <a:xfrm>
            <a:off x="1796304" y="3768725"/>
            <a:ext cx="7029365" cy="302972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725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7" grpId="0" animBg="1"/>
      <p:bldP spid="67" grpId="0" animBg="1"/>
      <p:bldP spid="41" grpId="0" animBg="1"/>
      <p:bldP spid="42" grpId="0" animBg="1"/>
      <p:bldP spid="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149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06760" imgH="825480" progId="Equation.DSMT4">
                  <p:embed/>
                </p:oleObj>
              </mc:Choice>
              <mc:Fallback>
                <p:oleObj name="Equation" r:id="rId13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34925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660240" progId="Equation.DSMT4">
                  <p:embed/>
                </p:oleObj>
              </mc:Choice>
              <mc:Fallback>
                <p:oleObj name="Equation" r:id="rId19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528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35095" y="5198771"/>
            <a:ext cx="638160" cy="822517"/>
          </a:xfrm>
          <a:prstGeom prst="rect">
            <a:avLst/>
          </a:prstGeom>
        </p:spPr>
      </p:pic>
      <p:pic>
        <p:nvPicPr>
          <p:cNvPr id="2069516" name="Picture 12" descr="http://s3.amazonaws.com/cogolo_faces/%E6%9D%BE%E5%8E%9F%E6%AD%A6%E7%94%9F/imgs/www.sci.waseda.ac.jp/tower/72/image/13-1.jpg"/>
          <p:cNvPicPr>
            <a:picLocks noChangeAspect="1" noChangeArrowheads="1"/>
          </p:cNvPicPr>
          <p:nvPr/>
        </p:nvPicPr>
        <p:blipFill>
          <a:blip r:embed="rId24" r:link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395" y="2975244"/>
            <a:ext cx="551099" cy="68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83920" imgH="253800" progId="Equation.DSMT4">
                  <p:embed/>
                </p:oleObj>
              </mc:Choice>
              <mc:Fallback>
                <p:oleObj name="Equation" r:id="rId26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644953" y="4266729"/>
            <a:ext cx="1333596" cy="573972"/>
          </a:xfrm>
          <a:prstGeom prst="straightConnector1">
            <a:avLst/>
          </a:prstGeom>
          <a:ln w="34925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02" y="422529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647640" progId="Equation.DSMT4">
                  <p:embed/>
                </p:oleObj>
              </mc:Choice>
              <mc:Fallback>
                <p:oleObj name="Equation" r:id="rId31" imgW="14349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68902" y="422529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49957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62040" imgH="291960" progId="Equation.DSMT4">
                  <p:embed/>
                </p:oleObj>
              </mc:Choice>
              <mc:Fallback>
                <p:oleObj name="Equation" r:id="rId33" imgW="156204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49957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100985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30040" imgH="279360" progId="Equation.DSMT4">
                  <p:embed/>
                </p:oleObj>
              </mc:Choice>
              <mc:Fallback>
                <p:oleObj name="Equation" r:id="rId35" imgW="11300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100985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11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6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743526" y="1196752"/>
            <a:ext cx="7710487" cy="5976937"/>
          </a:xfrm>
          <a:noFill/>
        </p:spPr>
        <p:txBody>
          <a:bodyPr/>
          <a:lstStyle/>
          <a:p>
            <a:pPr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Partition function is defined by</a:t>
            </a:r>
          </a:p>
          <a:p>
            <a:pPr eaLnBrk="1" hangingPunct="1">
              <a:buFontTx/>
              <a:buNone/>
            </a:pPr>
            <a:endParaRPr lang="en-US" altLang="ja-JP" sz="2000" i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indent="0" eaLnBrk="1" hangingPunct="1">
              <a:buNone/>
            </a:pPr>
            <a:endParaRPr lang="en-US" altLang="ja-JP" sz="2000" i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indent="0" eaLnBrk="1" hangingPunct="1"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wave function</a:t>
            </a: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partition function is an solution of the following eq. of motion.</a:t>
            </a: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Deduce the partition function as</a:t>
            </a:r>
          </a:p>
          <a:p>
            <a:pPr eaLnBrk="1" hangingPunct="1">
              <a:buFontTx/>
              <a:buNone/>
            </a:pPr>
            <a:endParaRPr lang="en-US" altLang="ja-JP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720656424"/>
              </p:ext>
            </p:extLst>
          </p:nvPr>
        </p:nvGraphicFramePr>
        <p:xfrm>
          <a:off x="1907704" y="4136218"/>
          <a:ext cx="3616325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20960" imgH="838080" progId="Equation.DSMT4">
                  <p:embed/>
                </p:oleObj>
              </mc:Choice>
              <mc:Fallback>
                <p:oleObj name="Equation" r:id="rId2" imgW="372096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4136218"/>
                        <a:ext cx="3616325" cy="814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289067171"/>
              </p:ext>
            </p:extLst>
          </p:nvPr>
        </p:nvGraphicFramePr>
        <p:xfrm>
          <a:off x="1907704" y="1744380"/>
          <a:ext cx="2801938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84120" imgH="634680" progId="Equation.DSMT4">
                  <p:embed/>
                </p:oleObj>
              </mc:Choice>
              <mc:Fallback>
                <p:oleObj name="Equation" r:id="rId4" imgW="2184120" imgH="634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744380"/>
                        <a:ext cx="2801938" cy="814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078121920"/>
              </p:ext>
            </p:extLst>
          </p:nvPr>
        </p:nvGraphicFramePr>
        <p:xfrm>
          <a:off x="2051050" y="3065463"/>
          <a:ext cx="23939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13000" imgH="634680" progId="Equation.DSMT4">
                  <p:embed/>
                </p:oleObj>
              </mc:Choice>
              <mc:Fallback>
                <p:oleObj name="Equation" r:id="rId6" imgW="3213000" imgH="634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3065463"/>
                        <a:ext cx="2393950" cy="473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388212"/>
            <a:ext cx="8406469" cy="850900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altLang="ja-JP" sz="3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Imaginary time path integrals</a:t>
            </a: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6282370"/>
              </p:ext>
            </p:extLst>
          </p:nvPr>
        </p:nvGraphicFramePr>
        <p:xfrm>
          <a:off x="2010860" y="5752245"/>
          <a:ext cx="3783012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784320" imgH="609480" progId="Equation.DSMT4">
                  <p:embed/>
                </p:oleObj>
              </mc:Choice>
              <mc:Fallback>
                <p:oleObj name="Equation" r:id="rId8" imgW="37843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0860" y="5752245"/>
                        <a:ext cx="3783012" cy="608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03672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28" y="4547625"/>
            <a:ext cx="1608814" cy="2269970"/>
          </a:xfrm>
          <a:prstGeom prst="rect">
            <a:avLst/>
          </a:prstGeom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90057" y="279318"/>
            <a:ext cx="843528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Feynman propagator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487212" y="1032697"/>
            <a:ext cx="62632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Harmonic oscillator with external force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テキスト ボックス 15"/>
          <p:cNvSpPr txBox="1">
            <a:spLocks noChangeArrowheads="1"/>
          </p:cNvSpPr>
          <p:nvPr/>
        </p:nvSpPr>
        <p:spPr bwMode="auto">
          <a:xfrm>
            <a:off x="5502074" y="2257914"/>
            <a:ext cx="28328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system-bath interaction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295145" y="1705081"/>
            <a:ext cx="571749" cy="495501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239246" y="2792116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16"/>
          <p:cNvGraphicFramePr>
            <a:graphicFrameLocks noChangeAspect="1"/>
          </p:cNvGraphicFramePr>
          <p:nvPr/>
        </p:nvGraphicFramePr>
        <p:xfrm>
          <a:off x="1611475" y="1739899"/>
          <a:ext cx="530701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08560" imgH="787320" progId="Equation.DSMT4">
                  <p:embed/>
                </p:oleObj>
              </mc:Choice>
              <mc:Fallback>
                <p:oleObj name="Equation" r:id="rId3" imgW="53085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475" y="1739899"/>
                        <a:ext cx="5307013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6"/>
          <p:cNvGraphicFramePr>
            <a:graphicFrameLocks noChangeAspect="1"/>
          </p:cNvGraphicFramePr>
          <p:nvPr/>
        </p:nvGraphicFramePr>
        <p:xfrm>
          <a:off x="1611475" y="1766563"/>
          <a:ext cx="42545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254480" imgH="876240" progId="Equation.DSMT4">
                  <p:embed/>
                </p:oleObj>
              </mc:Choice>
              <mc:Fallback>
                <p:oleObj name="Equation" r:id="rId5" imgW="4254480" imgH="876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475" y="1766563"/>
                        <a:ext cx="42545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018350" y="4936410"/>
          <a:ext cx="23780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787320" progId="Equation.DSMT4">
                  <p:embed/>
                </p:oleObj>
              </mc:Choice>
              <mc:Fallback>
                <p:oleObj name="Equation" r:id="rId7" imgW="228600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8350" y="4936410"/>
                        <a:ext cx="23780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51520" y="4044949"/>
            <a:ext cx="176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" name="Object 5"/>
          <p:cNvGraphicFramePr>
            <a:graphicFrameLocks noChangeAspect="1"/>
          </p:cNvGraphicFramePr>
          <p:nvPr/>
        </p:nvGraphicFramePr>
        <p:xfrm>
          <a:off x="2736906" y="6044451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444240" progId="Equation.DSMT4">
                  <p:embed/>
                </p:oleObj>
              </mc:Choice>
              <mc:Fallback>
                <p:oleObj name="Equation" r:id="rId9" imgW="156204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906" y="6044451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4900650" y="5664398"/>
            <a:ext cx="39324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Euclid Action can be obtained by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Rotation: Partition function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7" name="円弧 16"/>
          <p:cNvSpPr/>
          <p:nvPr/>
        </p:nvSpPr>
        <p:spPr>
          <a:xfrm>
            <a:off x="611560" y="5813490"/>
            <a:ext cx="816925" cy="882180"/>
          </a:xfrm>
          <a:prstGeom prst="arc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0" name="Object 16"/>
          <p:cNvGraphicFramePr>
            <a:graphicFrameLocks noChangeAspect="1"/>
          </p:cNvGraphicFramePr>
          <p:nvPr/>
        </p:nvGraphicFramePr>
        <p:xfrm>
          <a:off x="2616553" y="2885578"/>
          <a:ext cx="59309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930640" imgH="1892160" progId="Equation.DSMT4">
                  <p:embed/>
                </p:oleObj>
              </mc:Choice>
              <mc:Fallback>
                <p:oleObj name="Equation" r:id="rId11" imgW="5930640" imgH="1892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6553" y="2885578"/>
                        <a:ext cx="59309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5724128" y="4862618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After the trace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2" name="Object 16"/>
          <p:cNvGraphicFramePr>
            <a:graphicFrameLocks noChangeAspect="1"/>
          </p:cNvGraphicFramePr>
          <p:nvPr/>
        </p:nvGraphicFramePr>
        <p:xfrm>
          <a:off x="1368860" y="1761658"/>
          <a:ext cx="47117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711680" imgH="876240" progId="Equation.DSMT4">
                  <p:embed/>
                </p:oleObj>
              </mc:Choice>
              <mc:Fallback>
                <p:oleObj name="Equation" r:id="rId13" imgW="4711680" imgH="876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8860" y="1761658"/>
                        <a:ext cx="47117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2314665" y="2871341"/>
          <a:ext cx="66548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654600" imgH="1892160" progId="Equation.DSMT4">
                  <p:embed/>
                </p:oleObj>
              </mc:Choice>
              <mc:Fallback>
                <p:oleObj name="Equation" r:id="rId15" imgW="6654600" imgH="1892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4665" y="2871341"/>
                        <a:ext cx="66548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3777010" y="2871625"/>
            <a:ext cx="5192965" cy="1243989"/>
          </a:xfrm>
          <a:prstGeom prst="rect">
            <a:avLst/>
          </a:prstGeom>
          <a:solidFill>
            <a:srgbClr val="FFFFCC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6750465" y="1046650"/>
            <a:ext cx="225254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 Unicode MS"/>
                <a:ea typeface="Arial Unicode MS"/>
                <a:cs typeface="Arial Unicode MS"/>
                <a:hlinkClick r:id="rId17"/>
              </a:rPr>
              <a:t>(see my </a:t>
            </a:r>
            <a:r>
              <a:rPr lang="en-US" altLang="ja-JP" sz="1400" dirty="0" err="1">
                <a:latin typeface="Arial Unicode MS"/>
                <a:ea typeface="Arial Unicode MS"/>
                <a:cs typeface="Arial Unicode MS"/>
                <a:hlinkClick r:id="rId17"/>
              </a:rPr>
              <a:t>ppt</a:t>
            </a:r>
            <a:r>
              <a:rPr lang="en-US" altLang="ja-JP" sz="1400" dirty="0">
                <a:latin typeface="Arial Unicode MS"/>
                <a:ea typeface="Arial Unicode MS"/>
                <a:cs typeface="Arial Unicode MS"/>
                <a:hlinkClick r:id="rId17"/>
              </a:rPr>
              <a:t> lecture notes)</a:t>
            </a:r>
            <a:endParaRPr lang="en-US" altLang="ja-JP" sz="1400" dirty="0">
              <a:latin typeface="Arial Unicode MS"/>
              <a:ea typeface="Arial Unicode MS"/>
              <a:cs typeface="Arial Unicode MS"/>
            </a:endParaRPr>
          </a:p>
          <a:p>
            <a:r>
              <a:rPr lang="en-US" altLang="ja-JP" sz="1200" dirty="0">
                <a:latin typeface="Arial Unicode MS"/>
                <a:ea typeface="Arial Unicode MS"/>
                <a:cs typeface="Arial Unicode MS"/>
              </a:rPr>
              <a:t>DIRACFEYNMAN.zip</a:t>
            </a:r>
            <a:endParaRPr lang="ja-JP" altLang="en-US" sz="1200" dirty="0"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62597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2" grpId="1" animBg="1"/>
      <p:bldP spid="13" grpId="0" animBg="1"/>
      <p:bldP spid="2" grpId="0"/>
      <p:bldP spid="19" grpId="0"/>
      <p:bldP spid="17" grpId="0" animBg="1"/>
      <p:bldP spid="8" grpId="0"/>
      <p:bldP spid="21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99360486"/>
              </p:ext>
            </p:extLst>
          </p:nvPr>
        </p:nvGraphicFramePr>
        <p:xfrm>
          <a:off x="1466553" y="3415970"/>
          <a:ext cx="23876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44520" imgH="304560" progId="Equation.DSMT4">
                  <p:embed/>
                </p:oleObj>
              </mc:Choice>
              <mc:Fallback>
                <p:oleObj name="Equation" r:id="rId2" imgW="124452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6553" y="3415970"/>
                        <a:ext cx="23876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5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371269"/>
              </p:ext>
            </p:extLst>
          </p:nvPr>
        </p:nvGraphicFramePr>
        <p:xfrm>
          <a:off x="920453" y="1591932"/>
          <a:ext cx="52800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69920" imgH="393480" progId="Equation.DSMT4">
                  <p:embed/>
                </p:oleObj>
              </mc:Choice>
              <mc:Fallback>
                <p:oleObj name="Equation" r:id="rId4" imgW="28699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453" y="1591932"/>
                        <a:ext cx="528002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5" name="AutoShape 13"/>
          <p:cNvSpPr>
            <a:spLocks/>
          </p:cNvSpPr>
          <p:nvPr/>
        </p:nvSpPr>
        <p:spPr bwMode="auto">
          <a:xfrm>
            <a:off x="1895164" y="4695504"/>
            <a:ext cx="73025" cy="649287"/>
          </a:xfrm>
          <a:prstGeom prst="leftBracket">
            <a:avLst>
              <a:gd name="adj" fmla="val 74094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graphicFrame>
        <p:nvGraphicFramePr>
          <p:cNvPr id="7066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10437"/>
              </p:ext>
            </p:extLst>
          </p:nvPr>
        </p:nvGraphicFramePr>
        <p:xfrm>
          <a:off x="1395098" y="4124000"/>
          <a:ext cx="3143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3040" imgH="279360" progId="Equation.DSMT4">
                  <p:embed/>
                </p:oleObj>
              </mc:Choice>
              <mc:Fallback>
                <p:oleObj name="Equation" r:id="rId6" imgW="20304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5098" y="4124000"/>
                        <a:ext cx="314325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6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8412" y="201986"/>
            <a:ext cx="9001000" cy="706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6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5. Path integrals in coherent state representation</a:t>
            </a:r>
          </a:p>
        </p:txBody>
      </p:sp>
      <p:graphicFrame>
        <p:nvGraphicFramePr>
          <p:cNvPr id="70661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945308"/>
              </p:ext>
            </p:extLst>
          </p:nvPr>
        </p:nvGraphicFramePr>
        <p:xfrm>
          <a:off x="1252222" y="4695504"/>
          <a:ext cx="3159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6720" imgH="203040" progId="Equation.DSMT4">
                  <p:embed/>
                </p:oleObj>
              </mc:Choice>
              <mc:Fallback>
                <p:oleObj name="Equation" r:id="rId8" imgW="1267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2222" y="4695504"/>
                        <a:ext cx="315912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2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517240"/>
              </p:ext>
            </p:extLst>
          </p:nvPr>
        </p:nvGraphicFramePr>
        <p:xfrm>
          <a:off x="2180916" y="5624198"/>
          <a:ext cx="6477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55320" imgH="203040" progId="Equation.DSMT4">
                  <p:embed/>
                </p:oleObj>
              </mc:Choice>
              <mc:Fallback>
                <p:oleObj name="Equation" r:id="rId10" imgW="3553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0916" y="5624198"/>
                        <a:ext cx="6477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323528" y="980728"/>
            <a:ext cx="3121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Consider a Hamiltonian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323528" y="2338050"/>
            <a:ext cx="4390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where </a:t>
            </a:r>
            <a:r>
              <a:rPr lang="en-US" altLang="ja-JP" sz="2400" i="1" dirty="0">
                <a:solidFill>
                  <a:schemeClr val="tx2">
                    <a:lumMod val="75000"/>
                  </a:schemeClr>
                </a:solidFill>
              </a:rPr>
              <a:t>F</a:t>
            </a: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  corresponds to the force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323528" y="2838116"/>
            <a:ext cx="4900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Consider the coherent (</a:t>
            </a:r>
            <a:r>
              <a:rPr lang="en-US" altLang="ja-JP" sz="2400" dirty="0" err="1">
                <a:solidFill>
                  <a:schemeClr val="tx2">
                    <a:lumMod val="75000"/>
                  </a:schemeClr>
                </a:solidFill>
              </a:rPr>
              <a:t>Glauber</a:t>
            </a: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) state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394966" y="4052562"/>
            <a:ext cx="3937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where</a:t>
            </a:r>
            <a:r>
              <a:rPr lang="ja-JP" altLang="en-US" sz="2400" dirty="0">
                <a:solidFill>
                  <a:schemeClr val="tx2">
                    <a:lumMod val="75000"/>
                  </a:schemeClr>
                </a:solidFill>
              </a:rPr>
              <a:t>　     </a:t>
            </a: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is the vacuum state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2974590" y="5529634"/>
            <a:ext cx="3222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i="1" dirty="0">
                <a:solidFill>
                  <a:schemeClr val="accent1"/>
                </a:solidFill>
                <a:sym typeface="Symbol" pitchFamily="18" charset="2"/>
              </a:rPr>
              <a:t> </a:t>
            </a:r>
            <a:r>
              <a:rPr lang="en-US" altLang="ja-JP" sz="2400" dirty="0">
                <a:sym typeface="Symbol" pitchFamily="18" charset="2"/>
              </a:rPr>
              <a:t>(Boson) or -1 (Fermion). </a:t>
            </a:r>
            <a:endParaRPr lang="en-US" altLang="ja-JP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1252222" y="4552628"/>
            <a:ext cx="57864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fontAlgn="ctr"/>
            <a:r>
              <a:rPr lang="en-US" altLang="ja-JP" dirty="0">
                <a:sym typeface="Symbol" pitchFamily="18" charset="2"/>
              </a:rPr>
              <a:t>	</a:t>
            </a:r>
            <a:r>
              <a:rPr lang="en-US" altLang="ja-JP" sz="2400" dirty="0">
                <a:sym typeface="Symbol" pitchFamily="18" charset="2"/>
              </a:rPr>
              <a:t>   </a:t>
            </a:r>
            <a:r>
              <a:rPr lang="en-US" altLang="ja-JP" sz="2400" dirty="0">
                <a:solidFill>
                  <a:srgbClr val="0000CC"/>
                </a:solidFill>
                <a:sym typeface="Symbol" pitchFamily="18" charset="2"/>
              </a:rPr>
              <a:t>complex:</a:t>
            </a:r>
            <a:r>
              <a:rPr lang="en-US" altLang="ja-JP" sz="2400" dirty="0">
                <a:sym typeface="Symbol" pitchFamily="18" charset="2"/>
              </a:rPr>
              <a:t>                        </a:t>
            </a:r>
            <a:r>
              <a:rPr lang="ja-JP" altLang="en-US" sz="2400" dirty="0">
                <a:sym typeface="Symbol" pitchFamily="18" charset="2"/>
              </a:rPr>
              <a:t>　　</a:t>
            </a:r>
            <a:r>
              <a:rPr lang="en-US" altLang="ja-JP" sz="2400" dirty="0">
                <a:sym typeface="Symbol" pitchFamily="18" charset="2"/>
              </a:rPr>
              <a:t> (</a:t>
            </a:r>
            <a:r>
              <a:rPr lang="en-US" altLang="ja-JP" sz="2400" dirty="0">
                <a:solidFill>
                  <a:srgbClr val="0000CC"/>
                </a:solidFill>
                <a:sym typeface="Symbol" pitchFamily="18" charset="2"/>
              </a:rPr>
              <a:t>Boson</a:t>
            </a:r>
            <a:r>
              <a:rPr lang="en-US" altLang="ja-JP" sz="2400" dirty="0">
                <a:sym typeface="Symbol" pitchFamily="18" charset="2"/>
              </a:rPr>
              <a:t>)</a:t>
            </a:r>
          </a:p>
          <a:p>
            <a:pPr marL="609600" indent="-609600" fontAlgn="ctr"/>
            <a:r>
              <a:rPr lang="en-US" altLang="ja-JP" sz="2400" i="1" dirty="0">
                <a:solidFill>
                  <a:srgbClr val="CC3300"/>
                </a:solidFill>
                <a:sym typeface="Symbol" pitchFamily="18" charset="2"/>
              </a:rPr>
              <a:t>          </a:t>
            </a:r>
            <a:r>
              <a:rPr lang="en-US" altLang="ja-JP" sz="2400" dirty="0">
                <a:sym typeface="Symbol" pitchFamily="18" charset="2"/>
              </a:rPr>
              <a:t>  </a:t>
            </a:r>
            <a:r>
              <a:rPr lang="en-US" altLang="ja-JP" sz="2400" dirty="0" err="1">
                <a:solidFill>
                  <a:srgbClr val="008000"/>
                </a:solidFill>
                <a:sym typeface="Symbol" pitchFamily="18" charset="2"/>
              </a:rPr>
              <a:t>Grasmann</a:t>
            </a:r>
            <a:r>
              <a:rPr lang="en-US" altLang="ja-JP" sz="2400" dirty="0">
                <a:sym typeface="Symbol" pitchFamily="18" charset="2"/>
              </a:rPr>
              <a:t>:                     </a:t>
            </a:r>
            <a:r>
              <a:rPr lang="ja-JP" altLang="en-US" sz="2400" dirty="0">
                <a:sym typeface="Symbol" pitchFamily="18" charset="2"/>
              </a:rPr>
              <a:t>　　</a:t>
            </a:r>
            <a:r>
              <a:rPr lang="en-US" altLang="ja-JP" sz="2400" dirty="0">
                <a:sym typeface="Symbol" pitchFamily="18" charset="2"/>
              </a:rPr>
              <a:t> (</a:t>
            </a:r>
            <a:r>
              <a:rPr lang="en-US" altLang="ja-JP" sz="2400" dirty="0">
                <a:solidFill>
                  <a:srgbClr val="008000"/>
                </a:solidFill>
                <a:sym typeface="Symbol" pitchFamily="18" charset="2"/>
              </a:rPr>
              <a:t>Fermion</a:t>
            </a:r>
            <a:r>
              <a:rPr lang="en-US" altLang="ja-JP" sz="2400" dirty="0">
                <a:sym typeface="Symbol" pitchFamily="18" charset="2"/>
              </a:rPr>
              <a:t>)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394966" y="5552760"/>
            <a:ext cx="17958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The constant</a:t>
            </a:r>
          </a:p>
        </p:txBody>
      </p:sp>
      <p:graphicFrame>
        <p:nvGraphicFramePr>
          <p:cNvPr id="20" name="Object 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161401369"/>
              </p:ext>
            </p:extLst>
          </p:nvPr>
        </p:nvGraphicFramePr>
        <p:xfrm>
          <a:off x="3823073" y="4632461"/>
          <a:ext cx="1282680" cy="304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82680" imgH="304560" progId="Equation.DSMT4">
                  <p:embed/>
                </p:oleObj>
              </mc:Choice>
              <mc:Fallback>
                <p:oleObj name="Equation" r:id="rId12" imgW="128268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3073" y="4632461"/>
                        <a:ext cx="1282680" cy="304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89745675"/>
              </p:ext>
            </p:extLst>
          </p:nvPr>
        </p:nvGraphicFramePr>
        <p:xfrm>
          <a:off x="3808488" y="5040231"/>
          <a:ext cx="1282680" cy="304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82680" imgH="304560" progId="Equation.DSMT4">
                  <p:embed/>
                </p:oleObj>
              </mc:Choice>
              <mc:Fallback>
                <p:oleObj name="Equation" r:id="rId14" imgW="128268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8488" y="5040231"/>
                        <a:ext cx="1282680" cy="304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469F8CFF-F3BA-4327-8489-FF9FB88DBA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78600" y="888545"/>
            <a:ext cx="1999002" cy="3789040"/>
          </a:xfrm>
          <a:prstGeom prst="rect">
            <a:avLst/>
          </a:prstGeom>
        </p:spPr>
      </p:pic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AC0F9583-B370-4C46-BCE9-95DA510AC525}"/>
              </a:ext>
            </a:extLst>
          </p:cNvPr>
          <p:cNvSpPr txBox="1"/>
          <p:nvPr/>
        </p:nvSpPr>
        <p:spPr>
          <a:xfrm>
            <a:off x="7078600" y="4782104"/>
            <a:ext cx="24174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https://en.wikipedia.org</a:t>
            </a:r>
          </a:p>
        </p:txBody>
      </p:sp>
    </p:spTree>
    <p:extLst>
      <p:ext uri="{BB962C8B-B14F-4D97-AF65-F5344CB8AC3E}">
        <p14:creationId xmlns:p14="http://schemas.microsoft.com/office/powerpoint/2010/main" val="369868757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70848" y="2788709"/>
            <a:ext cx="8291512" cy="3816350"/>
          </a:xfrm>
        </p:spPr>
        <p:txBody>
          <a:bodyPr>
            <a:noAutofit/>
          </a:bodyPr>
          <a:lstStyle/>
          <a:p>
            <a:pPr marL="609600" indent="-609600" fontAlgn="ctr">
              <a:buNone/>
            </a:pP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where        &amp;        is  the classical or </a:t>
            </a:r>
            <a:r>
              <a:rPr lang="en-US" altLang="ja-JP" sz="2400" dirty="0" err="1">
                <a:solidFill>
                  <a:schemeClr val="tx2">
                    <a:lumMod val="75000"/>
                  </a:schemeClr>
                </a:solidFill>
              </a:rPr>
              <a:t>Grasmann</a:t>
            </a: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 constant</a:t>
            </a:r>
          </a:p>
          <a:p>
            <a:pPr marL="609600" indent="-609600" fontAlgn="ctr">
              <a:buNone/>
            </a:pP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The products of these vectors is</a:t>
            </a:r>
            <a:endParaRPr lang="en-US" altLang="ja-JP" sz="2400" dirty="0">
              <a:sym typeface="Symbol" pitchFamily="18" charset="2"/>
            </a:endParaRPr>
          </a:p>
          <a:p>
            <a:pPr marL="609600" indent="-609600" fontAlgn="ctr"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Completeness relation is now given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fontAlgn="ctr">
              <a:buNone/>
            </a:pPr>
            <a:endParaRPr lang="en-US" altLang="ja-JP" sz="2400" dirty="0">
              <a:solidFill>
                <a:schemeClr val="tx2">
                  <a:lumMod val="75000"/>
                </a:schemeClr>
              </a:solidFill>
            </a:endParaRPr>
          </a:p>
          <a:p>
            <a:pPr marL="609600" indent="-609600" fontAlgn="ctr">
              <a:buNone/>
            </a:pP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where</a:t>
            </a:r>
            <a:r>
              <a:rPr lang="ja-JP" altLang="en-US" sz="2400" dirty="0">
                <a:sym typeface="Symbol" pitchFamily="18" charset="2"/>
              </a:rPr>
              <a:t>　</a:t>
            </a:r>
            <a:r>
              <a:rPr lang="en-US" altLang="ja-JP" sz="2400" i="1" dirty="0">
                <a:sym typeface="Symbol" pitchFamily="18" charset="2"/>
              </a:rPr>
              <a:t>C=2i </a:t>
            </a:r>
            <a:r>
              <a:rPr lang="en-US" altLang="ja-JP" sz="2400" dirty="0">
                <a:sym typeface="Symbol" pitchFamily="18" charset="2"/>
              </a:rPr>
              <a:t>(Boson) </a:t>
            </a:r>
            <a:r>
              <a:rPr lang="en-US" altLang="ja-JP" sz="2400" i="1" dirty="0">
                <a:sym typeface="Symbol" pitchFamily="18" charset="2"/>
              </a:rPr>
              <a:t>or </a:t>
            </a:r>
            <a:r>
              <a:rPr lang="en-US" altLang="ja-JP" sz="2400" dirty="0">
                <a:sym typeface="Symbol" pitchFamily="18" charset="2"/>
              </a:rPr>
              <a:t>1(Fermion)</a:t>
            </a:r>
            <a:endParaRPr lang="en-US" altLang="ja-JP" sz="2400" dirty="0">
              <a:solidFill>
                <a:srgbClr val="0000CC"/>
              </a:solidFill>
              <a:sym typeface="Symbol" pitchFamily="18" charset="2"/>
            </a:endParaRPr>
          </a:p>
        </p:txBody>
      </p:sp>
      <p:graphicFrame>
        <p:nvGraphicFramePr>
          <p:cNvPr id="71682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53886331"/>
              </p:ext>
            </p:extLst>
          </p:nvPr>
        </p:nvGraphicFramePr>
        <p:xfrm>
          <a:off x="1347154" y="3890439"/>
          <a:ext cx="1587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87240" imgH="482400" progId="Equation.DSMT4">
                  <p:embed/>
                </p:oleObj>
              </mc:Choice>
              <mc:Fallback>
                <p:oleObj name="Equation" r:id="rId2" imgW="158724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7154" y="3890439"/>
                        <a:ext cx="1587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3" name="Object 7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737887465"/>
              </p:ext>
            </p:extLst>
          </p:nvPr>
        </p:nvGraphicFramePr>
        <p:xfrm>
          <a:off x="1129685" y="5125509"/>
          <a:ext cx="3059113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98520" imgH="736560" progId="Equation.DSMT4">
                  <p:embed/>
                </p:oleObj>
              </mc:Choice>
              <mc:Fallback>
                <p:oleObj name="Equation" r:id="rId4" imgW="309852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9685" y="5125509"/>
                        <a:ext cx="3059113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4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632951"/>
              </p:ext>
            </p:extLst>
          </p:nvPr>
        </p:nvGraphicFramePr>
        <p:xfrm>
          <a:off x="1340823" y="2033059"/>
          <a:ext cx="16652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63560" imgH="444240" progId="Equation.DSMT4">
                  <p:embed/>
                </p:oleObj>
              </mc:Choice>
              <mc:Fallback>
                <p:oleObj name="Equation" r:id="rId6" imgW="16635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0823" y="2033059"/>
                        <a:ext cx="1665287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5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035725"/>
              </p:ext>
            </p:extLst>
          </p:nvPr>
        </p:nvGraphicFramePr>
        <p:xfrm>
          <a:off x="1405910" y="961497"/>
          <a:ext cx="1498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98320" imgH="431640" progId="Equation.DSMT4">
                  <p:embed/>
                </p:oleObj>
              </mc:Choice>
              <mc:Fallback>
                <p:oleObj name="Equation" r:id="rId8" imgW="14983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5910" y="961497"/>
                        <a:ext cx="1498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132708" y="389977"/>
            <a:ext cx="6397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This is the </a:t>
            </a:r>
            <a:r>
              <a:rPr lang="en-US" altLang="ja-JP" sz="2400" dirty="0" err="1">
                <a:solidFill>
                  <a:schemeClr val="tx2">
                    <a:lumMod val="75000"/>
                  </a:schemeClr>
                </a:solidFill>
              </a:rPr>
              <a:t>eigen</a:t>
            </a: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 state of the annihilation operator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204146" y="1461547"/>
            <a:ext cx="30269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And creation operator:</a:t>
            </a:r>
          </a:p>
        </p:txBody>
      </p:sp>
      <p:graphicFrame>
        <p:nvGraphicFramePr>
          <p:cNvPr id="1198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226535"/>
              </p:ext>
            </p:extLst>
          </p:nvPr>
        </p:nvGraphicFramePr>
        <p:xfrm>
          <a:off x="1326064" y="2888027"/>
          <a:ext cx="203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3040" imgH="330120" progId="Equation.DSMT4">
                  <p:embed/>
                </p:oleObj>
              </mc:Choice>
              <mc:Fallback>
                <p:oleObj name="Equation" r:id="rId10" imgW="2030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6064" y="2888027"/>
                        <a:ext cx="2032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931760"/>
              </p:ext>
            </p:extLst>
          </p:nvPr>
        </p:nvGraphicFramePr>
        <p:xfrm>
          <a:off x="2061534" y="2818869"/>
          <a:ext cx="292100" cy="411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91960" imgH="393480" progId="Equation.DSMT4">
                  <p:embed/>
                </p:oleObj>
              </mc:Choice>
              <mc:Fallback>
                <p:oleObj name="Equation" r:id="rId12" imgW="2919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1534" y="2818869"/>
                        <a:ext cx="292100" cy="4111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>
            <a:extLst>
              <a:ext uri="{FF2B5EF4-FFF2-40B4-BE49-F238E27FC236}">
                <a16:creationId xmlns:a16="http://schemas.microsoft.com/office/drawing/2014/main" id="{2FACD22A-5DC7-489F-A140-116491DE883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35987" y="238023"/>
            <a:ext cx="1659889" cy="2564904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C3065D4-3EA0-4C05-ADDB-C675F05DDDFF}"/>
              </a:ext>
            </a:extLst>
          </p:cNvPr>
          <p:cNvSpPr/>
          <p:nvPr/>
        </p:nvSpPr>
        <p:spPr>
          <a:xfrm>
            <a:off x="7374081" y="5975579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latin typeface="Arial Unicode MS"/>
                <a:ea typeface="Arial Unicode MS"/>
                <a:cs typeface="Arial Unicode MS"/>
              </a:rPr>
              <a:t>Sakita’s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 book</a:t>
            </a:r>
            <a:endParaRPr lang="ja-JP" altLang="en-US" dirty="0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0C48F6A8-D76F-45B2-9F02-7AC6B87C66B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181221"/>
            <a:ext cx="1256342" cy="1794358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BCD014D-ABA3-4054-A22D-21F1EC846694}"/>
              </a:ext>
            </a:extLst>
          </p:cNvPr>
          <p:cNvSpPr txBox="1"/>
          <p:nvPr/>
        </p:nvSpPr>
        <p:spPr>
          <a:xfrm>
            <a:off x="7236296" y="2833556"/>
            <a:ext cx="24174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https://en.wikipedia.org</a:t>
            </a:r>
          </a:p>
        </p:txBody>
      </p:sp>
    </p:spTree>
    <p:extLst>
      <p:ext uri="{BB962C8B-B14F-4D97-AF65-F5344CB8AC3E}">
        <p14:creationId xmlns:p14="http://schemas.microsoft.com/office/powerpoint/2010/main" val="4787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28596" y="357166"/>
            <a:ext cx="8401080" cy="6121400"/>
          </a:xfrm>
        </p:spPr>
        <p:txBody>
          <a:bodyPr>
            <a:noAutofit/>
          </a:bodyPr>
          <a:lstStyle/>
          <a:p>
            <a:pPr marL="609600" indent="-609600" fontAlgn="ctr">
              <a:lnSpc>
                <a:spcPct val="80000"/>
              </a:lnSpc>
              <a:buNone/>
            </a:pPr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Schrödinger equation is formally solved as</a:t>
            </a: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The time evolution operator is decomposed as (                        )</a:t>
            </a: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 </a:t>
            </a: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By inserting the completeness relations </a:t>
            </a: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 </a:t>
            </a:r>
          </a:p>
          <a:p>
            <a:pPr marL="609600" indent="-609600" eaLnBrk="1" fontAlgn="ctr" hangingPunct="1">
              <a:lnSpc>
                <a:spcPct val="8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</p:txBody>
      </p:sp>
      <p:graphicFrame>
        <p:nvGraphicFramePr>
          <p:cNvPr id="7270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430800"/>
              </p:ext>
            </p:extLst>
          </p:nvPr>
        </p:nvGraphicFramePr>
        <p:xfrm>
          <a:off x="2057400" y="2276475"/>
          <a:ext cx="4238625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41520" imgH="380880" progId="Equation.DSMT4">
                  <p:embed/>
                </p:oleObj>
              </mc:Choice>
              <mc:Fallback>
                <p:oleObj name="Equation" r:id="rId2" imgW="424152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276475"/>
                        <a:ext cx="4238625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01371"/>
              </p:ext>
            </p:extLst>
          </p:nvPr>
        </p:nvGraphicFramePr>
        <p:xfrm>
          <a:off x="6472238" y="1871663"/>
          <a:ext cx="15494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49080" imgH="304560" progId="Equation.DSMT4">
                  <p:embed/>
                </p:oleObj>
              </mc:Choice>
              <mc:Fallback>
                <p:oleObj name="Equation" r:id="rId4" imgW="154908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2238" y="1871663"/>
                        <a:ext cx="154940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98712"/>
              </p:ext>
            </p:extLst>
          </p:nvPr>
        </p:nvGraphicFramePr>
        <p:xfrm>
          <a:off x="251520" y="3457543"/>
          <a:ext cx="87280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83280" imgH="317160" progId="Equation.DSMT4">
                  <p:embed/>
                </p:oleObj>
              </mc:Choice>
              <mc:Fallback>
                <p:oleObj name="Equation" r:id="rId6" imgW="608328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457543"/>
                        <a:ext cx="8728075" cy="455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1548419"/>
              </p:ext>
            </p:extLst>
          </p:nvPr>
        </p:nvGraphicFramePr>
        <p:xfrm>
          <a:off x="401638" y="3429000"/>
          <a:ext cx="7823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823160" imgH="507960" progId="Equation.DSMT4">
                  <p:embed/>
                </p:oleObj>
              </mc:Choice>
              <mc:Fallback>
                <p:oleObj name="Equation" r:id="rId8" imgW="782316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8" y="3429000"/>
                        <a:ext cx="78232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27899" y="4625256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401553"/>
              </p:ext>
            </p:extLst>
          </p:nvPr>
        </p:nvGraphicFramePr>
        <p:xfrm>
          <a:off x="2493958" y="3462784"/>
          <a:ext cx="3467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66800" imgH="431640" progId="Equation.DSMT4">
                  <p:embed/>
                </p:oleObj>
              </mc:Choice>
              <mc:Fallback>
                <p:oleObj name="Equation" r:id="rId10" imgW="3466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3958" y="3462784"/>
                        <a:ext cx="3467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7449711">
            <a:off x="2154788" y="3840927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7449711">
            <a:off x="4218706" y="3803303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7449711">
            <a:off x="6007223" y="381000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オブジェクト 1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47233823"/>
              </p:ext>
            </p:extLst>
          </p:nvPr>
        </p:nvGraphicFramePr>
        <p:xfrm>
          <a:off x="472635" y="4082295"/>
          <a:ext cx="2806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806560" imgH="406080" progId="Equation.DSMT4">
                  <p:embed/>
                </p:oleObj>
              </mc:Choice>
              <mc:Fallback>
                <p:oleObj name="Equation" r:id="rId13" imgW="2806560" imgH="4060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635" y="4082295"/>
                        <a:ext cx="28067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30247387"/>
              </p:ext>
            </p:extLst>
          </p:nvPr>
        </p:nvGraphicFramePr>
        <p:xfrm>
          <a:off x="3466954" y="4079845"/>
          <a:ext cx="2070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70000" imgH="406080" progId="Equation.DSMT4">
                  <p:embed/>
                </p:oleObj>
              </mc:Choice>
              <mc:Fallback>
                <p:oleObj name="Equation" r:id="rId15" imgW="2070000" imgH="4060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6954" y="4079845"/>
                        <a:ext cx="2070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45944557"/>
              </p:ext>
            </p:extLst>
          </p:nvPr>
        </p:nvGraphicFramePr>
        <p:xfrm>
          <a:off x="5652120" y="4063548"/>
          <a:ext cx="2705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05040" imgH="406080" progId="Equation.DSMT4">
                  <p:embed/>
                </p:oleObj>
              </mc:Choice>
              <mc:Fallback>
                <p:oleObj name="Equation" r:id="rId17" imgW="2705040" imgH="4060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4063548"/>
                        <a:ext cx="2705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9946870"/>
              </p:ext>
            </p:extLst>
          </p:nvPr>
        </p:nvGraphicFramePr>
        <p:xfrm>
          <a:off x="1223963" y="5229225"/>
          <a:ext cx="70104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010280" imgH="863280" progId="Equation.DSMT4">
                  <p:embed/>
                </p:oleObj>
              </mc:Choice>
              <mc:Fallback>
                <p:oleObj name="Equation" r:id="rId19" imgW="7010280" imgH="863280" progId="Equation.DSMT4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3963" y="5229225"/>
                        <a:ext cx="70104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487937" y="4671529"/>
            <a:ext cx="38170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By setting                      we have</a:t>
            </a:r>
          </a:p>
        </p:txBody>
      </p:sp>
      <p:graphicFrame>
        <p:nvGraphicFramePr>
          <p:cNvPr id="4" name="オブジェクト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00393740"/>
              </p:ext>
            </p:extLst>
          </p:nvPr>
        </p:nvGraphicFramePr>
        <p:xfrm>
          <a:off x="1770063" y="4672013"/>
          <a:ext cx="14430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736560" imgH="215640" progId="Equation.DSMT4">
                  <p:embed/>
                </p:oleObj>
              </mc:Choice>
              <mc:Fallback>
                <p:oleObj name="Equation" r:id="rId21" imgW="736560" imgH="2156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0063" y="4672013"/>
                        <a:ext cx="1443037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897551"/>
              </p:ext>
            </p:extLst>
          </p:nvPr>
        </p:nvGraphicFramePr>
        <p:xfrm>
          <a:off x="2497138" y="981075"/>
          <a:ext cx="401002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012920" imgH="583920" progId="Equation.DSMT4">
                  <p:embed/>
                </p:oleObj>
              </mc:Choice>
              <mc:Fallback>
                <p:oleObj name="Equation" r:id="rId23" imgW="401292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7138" y="981075"/>
                        <a:ext cx="4010025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156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ct 2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917109346"/>
              </p:ext>
            </p:extLst>
          </p:nvPr>
        </p:nvGraphicFramePr>
        <p:xfrm>
          <a:off x="1331640" y="1109551"/>
          <a:ext cx="5435280" cy="18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35280" imgH="1854000" progId="Equation.DSMT4">
                  <p:embed/>
                </p:oleObj>
              </mc:Choice>
              <mc:Fallback>
                <p:oleObj name="Equation" r:id="rId2" imgW="5435280" imgH="1854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109551"/>
                        <a:ext cx="5435280" cy="18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533068" y="620688"/>
            <a:ext cx="78165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Exponent of the above element can be expanded  by  </a:t>
            </a:r>
            <a:endParaRPr lang="en-US" altLang="ja-JP" sz="2400" i="1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07356" y="3645024"/>
            <a:ext cx="21194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Then we have</a:t>
            </a:r>
            <a:endParaRPr lang="ja-JP" altLang="en-US" sz="2400" dirty="0"/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03313016"/>
              </p:ext>
            </p:extLst>
          </p:nvPr>
        </p:nvGraphicFramePr>
        <p:xfrm>
          <a:off x="1719263" y="4202113"/>
          <a:ext cx="5445125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48240" imgH="2247840" progId="Equation.DSMT4">
                  <p:embed/>
                </p:oleObj>
              </mc:Choice>
              <mc:Fallback>
                <p:oleObj name="Equation" r:id="rId4" imgW="5448240" imgH="22478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9263" y="4202113"/>
                        <a:ext cx="5445125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23169938"/>
              </p:ext>
            </p:extLst>
          </p:nvPr>
        </p:nvGraphicFramePr>
        <p:xfrm>
          <a:off x="3139599" y="3048124"/>
          <a:ext cx="26035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03160" imgH="596880" progId="Equation.DSMT4">
                  <p:embed/>
                </p:oleObj>
              </mc:Choice>
              <mc:Fallback>
                <p:oleObj name="Equation" r:id="rId6" imgW="2603160" imgH="5968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9599" y="3048124"/>
                        <a:ext cx="26035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03726910"/>
              </p:ext>
            </p:extLst>
          </p:nvPr>
        </p:nvGraphicFramePr>
        <p:xfrm>
          <a:off x="3203848" y="2996952"/>
          <a:ext cx="2692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92080" imgH="571320" progId="Equation.DSMT4">
                  <p:embed/>
                </p:oleObj>
              </mc:Choice>
              <mc:Fallback>
                <p:oleObj name="Equation" r:id="rId8" imgW="2692080" imgH="5713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2996952"/>
                        <a:ext cx="2692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028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4653136"/>
            <a:ext cx="8002588" cy="1584176"/>
          </a:xfrm>
        </p:spPr>
        <p:txBody>
          <a:bodyPr>
            <a:normAutofit fontScale="92500" lnSpcReduction="10000"/>
          </a:bodyPr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To simplify the notation, hereafter we write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thus </a:t>
            </a:r>
          </a:p>
        </p:txBody>
      </p:sp>
      <p:graphicFrame>
        <p:nvGraphicFramePr>
          <p:cNvPr id="73730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676872803"/>
              </p:ext>
            </p:extLst>
          </p:nvPr>
        </p:nvGraphicFramePr>
        <p:xfrm>
          <a:off x="1257214" y="1700808"/>
          <a:ext cx="5951537" cy="214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57800" imgH="1892160" progId="Equation.DSMT4">
                  <p:embed/>
                </p:oleObj>
              </mc:Choice>
              <mc:Fallback>
                <p:oleObj name="Equation" r:id="rId2" imgW="5257800" imgH="1892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7214" y="1700808"/>
                        <a:ext cx="5951537" cy="2141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1" name="Object 8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356114417"/>
              </p:ext>
            </p:extLst>
          </p:nvPr>
        </p:nvGraphicFramePr>
        <p:xfrm>
          <a:off x="1403648" y="5157192"/>
          <a:ext cx="6349680" cy="507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349680" imgH="507960" progId="Equation.DSMT4">
                  <p:embed/>
                </p:oleObj>
              </mc:Choice>
              <mc:Fallback>
                <p:oleObj name="Equation" r:id="rId4" imgW="634968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5157192"/>
                        <a:ext cx="6349680" cy="507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862459"/>
              </p:ext>
            </p:extLst>
          </p:nvPr>
        </p:nvGraphicFramePr>
        <p:xfrm>
          <a:off x="2100263" y="5876925"/>
          <a:ext cx="3617912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19440" imgH="685800" progId="Equation.DSMT4">
                  <p:embed/>
                </p:oleObj>
              </mc:Choice>
              <mc:Fallback>
                <p:oleObj name="Equation" r:id="rId6" imgW="361944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0263" y="5876925"/>
                        <a:ext cx="3617912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29063039"/>
              </p:ext>
            </p:extLst>
          </p:nvPr>
        </p:nvGraphicFramePr>
        <p:xfrm>
          <a:off x="909638" y="3933825"/>
          <a:ext cx="3808412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09880" imgH="749160" progId="Equation.DSMT4">
                  <p:embed/>
                </p:oleObj>
              </mc:Choice>
              <mc:Fallback>
                <p:oleObj name="Equation" r:id="rId8" imgW="3809880" imgH="74916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638" y="3933825"/>
                        <a:ext cx="3808412" cy="750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55277" y="1268760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where</a:t>
            </a:r>
            <a:endParaRPr lang="ja-JP" altLang="en-US" sz="2400" dirty="0"/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57321224"/>
              </p:ext>
            </p:extLst>
          </p:nvPr>
        </p:nvGraphicFramePr>
        <p:xfrm>
          <a:off x="1267596" y="539864"/>
          <a:ext cx="571182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715000" imgH="812520" progId="Equation.DSMT4">
                  <p:embed/>
                </p:oleObj>
              </mc:Choice>
              <mc:Fallback>
                <p:oleObj name="Equation" r:id="rId10" imgW="5715000" imgH="8125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596" y="539864"/>
                        <a:ext cx="5711825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792849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6" name="Text Box 11"/>
          <p:cNvSpPr txBox="1">
            <a:spLocks noChangeArrowheads="1"/>
          </p:cNvSpPr>
          <p:nvPr/>
        </p:nvSpPr>
        <p:spPr bwMode="auto">
          <a:xfrm>
            <a:off x="652463" y="112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1331640" y="347857"/>
            <a:ext cx="6971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Evaluation of the influence functional </a:t>
            </a:r>
            <a:endParaRPr lang="en-US" altLang="ja-JP" sz="3200" i="1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3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803934"/>
              </p:ext>
            </p:extLst>
          </p:nvPr>
        </p:nvGraphicFramePr>
        <p:xfrm>
          <a:off x="467544" y="1341517"/>
          <a:ext cx="6921500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921360" imgH="672840" progId="Equation.DSMT4">
                  <p:embed/>
                </p:oleObj>
              </mc:Choice>
              <mc:Fallback>
                <p:oleObj name="Equation" r:id="rId2" imgW="6921360" imgH="672840" progId="Equation.DSMT4">
                  <p:embed/>
                  <p:pic>
                    <p:nvPicPr>
                      <p:cNvPr id="3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341517"/>
                        <a:ext cx="6921500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A232AE57-1554-4CA5-B33A-FCED50EA952E}"/>
              </a:ext>
            </a:extLst>
          </p:cNvPr>
          <p:cNvSpPr/>
          <p:nvPr/>
        </p:nvSpPr>
        <p:spPr>
          <a:xfrm>
            <a:off x="57661" y="3236240"/>
            <a:ext cx="78486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Perform the Gaussian integrals of        without changing </a:t>
            </a:r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order of </a:t>
            </a:r>
          </a:p>
        </p:txBody>
      </p:sp>
      <p:graphicFrame>
        <p:nvGraphicFramePr>
          <p:cNvPr id="37" name="Object 3">
            <a:extLst>
              <a:ext uri="{FF2B5EF4-FFF2-40B4-BE49-F238E27FC236}">
                <a16:creationId xmlns:a16="http://schemas.microsoft.com/office/drawing/2014/main" id="{C3CE601F-0032-4556-8507-E8F04ECB7F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40637"/>
              </p:ext>
            </p:extLst>
          </p:nvPr>
        </p:nvGraphicFramePr>
        <p:xfrm>
          <a:off x="4895326" y="3164667"/>
          <a:ext cx="3937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93480" imgH="533160" progId="Equation.DSMT4">
                  <p:embed/>
                </p:oleObj>
              </mc:Choice>
              <mc:Fallback>
                <p:oleObj name="Equation" r:id="rId4" imgW="393480" imgH="533160" progId="Equation.DSMT4">
                  <p:embed/>
                  <p:pic>
                    <p:nvPicPr>
                      <p:cNvPr id="3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5326" y="3164667"/>
                        <a:ext cx="393700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">
            <a:extLst>
              <a:ext uri="{FF2B5EF4-FFF2-40B4-BE49-F238E27FC236}">
                <a16:creationId xmlns:a16="http://schemas.microsoft.com/office/drawing/2014/main" id="{C446E462-4F05-4705-BE60-37688CB431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423248"/>
              </p:ext>
            </p:extLst>
          </p:nvPr>
        </p:nvGraphicFramePr>
        <p:xfrm>
          <a:off x="1888538" y="3592221"/>
          <a:ext cx="381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0880" imgH="533160" progId="Equation.DSMT4">
                  <p:embed/>
                </p:oleObj>
              </mc:Choice>
              <mc:Fallback>
                <p:oleObj name="Equation" r:id="rId6" imgW="380880" imgH="533160" progId="Equation.DSMT4">
                  <p:embed/>
                  <p:pic>
                    <p:nvPicPr>
                      <p:cNvPr id="3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8538" y="3592221"/>
                        <a:ext cx="3810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3">
            <a:extLst>
              <a:ext uri="{FF2B5EF4-FFF2-40B4-BE49-F238E27FC236}">
                <a16:creationId xmlns:a16="http://schemas.microsoft.com/office/drawing/2014/main" id="{690898E5-E1EE-4D8F-9902-B0852ABB3686}"/>
              </a:ext>
            </a:extLst>
          </p:cNvPr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600318296"/>
              </p:ext>
            </p:extLst>
          </p:nvPr>
        </p:nvGraphicFramePr>
        <p:xfrm>
          <a:off x="1429220" y="4979962"/>
          <a:ext cx="636111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321160" imgH="1015920" progId="Equation.DSMT4">
                  <p:embed/>
                </p:oleObj>
              </mc:Choice>
              <mc:Fallback>
                <p:oleObj name="Equation" r:id="rId8" imgW="532116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9220" y="4979962"/>
                        <a:ext cx="636111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8">
            <a:extLst>
              <a:ext uri="{FF2B5EF4-FFF2-40B4-BE49-F238E27FC236}">
                <a16:creationId xmlns:a16="http://schemas.microsoft.com/office/drawing/2014/main" id="{5C2F16D5-F7AB-4973-9460-A234ABBE3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61" y="4327366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Influence functional is then expressed as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2CF910FB-699C-4D53-8D40-3C3F46A88F93}"/>
              </a:ext>
            </a:extLst>
          </p:cNvPr>
          <p:cNvSpPr txBox="1"/>
          <p:nvPr/>
        </p:nvSpPr>
        <p:spPr>
          <a:xfrm>
            <a:off x="41058" y="6309320"/>
            <a:ext cx="91374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sz="1800" dirty="0">
                <a:latin typeface="Arial Unicode MS"/>
                <a:ea typeface="Arial Unicode MS"/>
                <a:cs typeface="Arial Unicode MS"/>
              </a:rPr>
              <a:t>The same as Bosonic case, but the order of th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e system operators cannot be changed</a:t>
            </a:r>
            <a:endParaRPr lang="en-US" altLang="ja-JP" sz="1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E4348E9D-A35A-6E7A-766B-5CD6C565A3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402138"/>
              </p:ext>
            </p:extLst>
          </p:nvPr>
        </p:nvGraphicFramePr>
        <p:xfrm>
          <a:off x="555073" y="2144260"/>
          <a:ext cx="824230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42200" imgH="888840" progId="Equation.DSMT4">
                  <p:embed/>
                </p:oleObj>
              </mc:Choice>
              <mc:Fallback>
                <p:oleObj name="Equation" r:id="rId10" imgW="8242200" imgH="888840" progId="Equation.DSMT4">
                  <p:embed/>
                  <p:pic>
                    <p:nvPicPr>
                      <p:cNvPr id="31" name="Object 3">
                        <a:extLst>
                          <a:ext uri="{FF2B5EF4-FFF2-40B4-BE49-F238E27FC236}">
                            <a16:creationId xmlns:a16="http://schemas.microsoft.com/office/drawing/2014/main" id="{3E8A8A03-904C-AAE2-6D33-502783C8E5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073" y="2144260"/>
                        <a:ext cx="824230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99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>
            <a:extLst>
              <a:ext uri="{FF2B5EF4-FFF2-40B4-BE49-F238E27FC236}">
                <a16:creationId xmlns:a16="http://schemas.microsoft.com/office/drawing/2014/main" id="{5BB8AAFB-7B19-441D-85A7-BE47B25EBD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48197"/>
              </p:ext>
            </p:extLst>
          </p:nvPr>
        </p:nvGraphicFramePr>
        <p:xfrm>
          <a:off x="6434068" y="3528064"/>
          <a:ext cx="22764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81080" imgH="469800" progId="Equation.DSMT4">
                  <p:embed/>
                </p:oleObj>
              </mc:Choice>
              <mc:Fallback>
                <p:oleObj name="Equation" r:id="rId2" imgW="1981080" imgH="46980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4068" y="3528064"/>
                        <a:ext cx="2276475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7">
            <a:extLst>
              <a:ext uri="{FF2B5EF4-FFF2-40B4-BE49-F238E27FC236}">
                <a16:creationId xmlns:a16="http://schemas.microsoft.com/office/drawing/2014/main" id="{7C3CE4BD-4ADC-4AAB-A4BE-27E0003A79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2" y="201986"/>
            <a:ext cx="9001000" cy="7064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Description for Multi-level system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9E1E83B-9111-49C4-AECE-2276FBDFC801}"/>
              </a:ext>
            </a:extLst>
          </p:cNvPr>
          <p:cNvSpPr txBox="1"/>
          <p:nvPr/>
        </p:nvSpPr>
        <p:spPr>
          <a:xfrm>
            <a:off x="3095914" y="6381328"/>
            <a:ext cx="5976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M. Tanaka and Y. Tanimura, J. Chem. Phys  132, 214502 (2010)</a:t>
            </a:r>
          </a:p>
        </p:txBody>
      </p:sp>
      <p:graphicFrame>
        <p:nvGraphicFramePr>
          <p:cNvPr id="6" name="Object 12">
            <a:extLst>
              <a:ext uri="{FF2B5EF4-FFF2-40B4-BE49-F238E27FC236}">
                <a16:creationId xmlns:a16="http://schemas.microsoft.com/office/drawing/2014/main" id="{8FC52263-2379-4CE9-88CA-6AD8047DB7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060990"/>
              </p:ext>
            </p:extLst>
          </p:nvPr>
        </p:nvGraphicFramePr>
        <p:xfrm>
          <a:off x="899592" y="1691055"/>
          <a:ext cx="2959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58840" imgH="431640" progId="Equation.DSMT4">
                  <p:embed/>
                </p:oleObj>
              </mc:Choice>
              <mc:Fallback>
                <p:oleObj name="Equation" r:id="rId4" imgW="2958840" imgH="431640" progId="Equation.DSMT4">
                  <p:embed/>
                  <p:pic>
                    <p:nvPicPr>
                      <p:cNvPr id="71685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691055"/>
                        <a:ext cx="2959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73B5CAA-8C13-4C27-82C6-91A60CA06B04}"/>
              </a:ext>
            </a:extLst>
          </p:cNvPr>
          <p:cNvSpPr/>
          <p:nvPr/>
        </p:nvSpPr>
        <p:spPr>
          <a:xfrm>
            <a:off x="107504" y="908423"/>
            <a:ext cx="7353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For a three level system, we extend the coherent state as 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D138111-90E1-47F2-A8E7-78F2A3D6786E}"/>
              </a:ext>
            </a:extLst>
          </p:cNvPr>
          <p:cNvSpPr/>
          <p:nvPr/>
        </p:nvSpPr>
        <p:spPr>
          <a:xfrm>
            <a:off x="40054" y="2773227"/>
            <a:ext cx="54623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The completeness relation is now given by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CCA05B6-95B0-4E62-A07D-4BF0EEA42DD9}"/>
              </a:ext>
            </a:extLst>
          </p:cNvPr>
          <p:cNvSpPr txBox="1"/>
          <p:nvPr/>
        </p:nvSpPr>
        <p:spPr>
          <a:xfrm>
            <a:off x="72007" y="2227285"/>
            <a:ext cx="63367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where                    are the Grassmann variables</a:t>
            </a:r>
            <a:endParaRPr lang="en-US" sz="2400" dirty="0"/>
          </a:p>
        </p:txBody>
      </p:sp>
      <p:graphicFrame>
        <p:nvGraphicFramePr>
          <p:cNvPr id="11" name="Object 12">
            <a:extLst>
              <a:ext uri="{FF2B5EF4-FFF2-40B4-BE49-F238E27FC236}">
                <a16:creationId xmlns:a16="http://schemas.microsoft.com/office/drawing/2014/main" id="{02447B10-6A83-43B5-995A-58CFE28272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420351"/>
              </p:ext>
            </p:extLst>
          </p:nvPr>
        </p:nvGraphicFramePr>
        <p:xfrm>
          <a:off x="1115616" y="2280627"/>
          <a:ext cx="1155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55600" imgH="380880" progId="Equation.DSMT4">
                  <p:embed/>
                </p:oleObj>
              </mc:Choice>
              <mc:Fallback>
                <p:oleObj name="Equation" r:id="rId6" imgW="1155600" imgH="380880" progId="Equation.DSMT4">
                  <p:embed/>
                  <p:pic>
                    <p:nvPicPr>
                      <p:cNvPr id="6" name="Object 12">
                        <a:extLst>
                          <a:ext uri="{FF2B5EF4-FFF2-40B4-BE49-F238E27FC236}">
                            <a16:creationId xmlns:a16="http://schemas.microsoft.com/office/drawing/2014/main" id="{8FC52263-2379-4CE9-88CA-6AD8047DB7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280627"/>
                        <a:ext cx="1155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2">
            <a:extLst>
              <a:ext uri="{FF2B5EF4-FFF2-40B4-BE49-F238E27FC236}">
                <a16:creationId xmlns:a16="http://schemas.microsoft.com/office/drawing/2014/main" id="{9FD7C7AC-9F14-4A20-B96F-C13DCA8B53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786390"/>
              </p:ext>
            </p:extLst>
          </p:nvPr>
        </p:nvGraphicFramePr>
        <p:xfrm>
          <a:off x="1029505" y="3274103"/>
          <a:ext cx="31369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36680" imgH="1117440" progId="Equation.DSMT4">
                  <p:embed/>
                </p:oleObj>
              </mc:Choice>
              <mc:Fallback>
                <p:oleObj name="Equation" r:id="rId8" imgW="3136680" imgH="1117440" progId="Equation.DSMT4">
                  <p:embed/>
                  <p:pic>
                    <p:nvPicPr>
                      <p:cNvPr id="6" name="Object 12">
                        <a:extLst>
                          <a:ext uri="{FF2B5EF4-FFF2-40B4-BE49-F238E27FC236}">
                            <a16:creationId xmlns:a16="http://schemas.microsoft.com/office/drawing/2014/main" id="{8FC52263-2379-4CE9-88CA-6AD8047DB7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9505" y="3274103"/>
                        <a:ext cx="31369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646AC43-F20D-4C35-AB0E-9876BC20D3FD}"/>
              </a:ext>
            </a:extLst>
          </p:cNvPr>
          <p:cNvSpPr txBox="1"/>
          <p:nvPr/>
        </p:nvSpPr>
        <p:spPr>
          <a:xfrm>
            <a:off x="107504" y="4526431"/>
            <a:ext cx="45813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where                                              and</a:t>
            </a:r>
            <a:endParaRPr lang="en-US" sz="2400" dirty="0"/>
          </a:p>
        </p:txBody>
      </p:sp>
      <p:graphicFrame>
        <p:nvGraphicFramePr>
          <p:cNvPr id="15" name="Object 12">
            <a:extLst>
              <a:ext uri="{FF2B5EF4-FFF2-40B4-BE49-F238E27FC236}">
                <a16:creationId xmlns:a16="http://schemas.microsoft.com/office/drawing/2014/main" id="{E45A7BDF-44C1-483F-8DCB-D48160E603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658717"/>
              </p:ext>
            </p:extLst>
          </p:nvPr>
        </p:nvGraphicFramePr>
        <p:xfrm>
          <a:off x="1051411" y="4525824"/>
          <a:ext cx="2959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58840" imgH="431640" progId="Equation.DSMT4">
                  <p:embed/>
                </p:oleObj>
              </mc:Choice>
              <mc:Fallback>
                <p:oleObj name="Equation" r:id="rId10" imgW="2958840" imgH="431640" progId="Equation.DSMT4">
                  <p:embed/>
                  <p:pic>
                    <p:nvPicPr>
                      <p:cNvPr id="6" name="Object 12">
                        <a:extLst>
                          <a:ext uri="{FF2B5EF4-FFF2-40B4-BE49-F238E27FC236}">
                            <a16:creationId xmlns:a16="http://schemas.microsoft.com/office/drawing/2014/main" id="{8FC52263-2379-4CE9-88CA-6AD8047DB7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411" y="4525824"/>
                        <a:ext cx="2959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2">
            <a:extLst>
              <a:ext uri="{FF2B5EF4-FFF2-40B4-BE49-F238E27FC236}">
                <a16:creationId xmlns:a16="http://schemas.microsoft.com/office/drawing/2014/main" id="{50551FF9-3DF2-41D5-884E-A9B25A3A7D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163"/>
              </p:ext>
            </p:extLst>
          </p:nvPr>
        </p:nvGraphicFramePr>
        <p:xfrm>
          <a:off x="4788024" y="4494586"/>
          <a:ext cx="2971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971800" imgH="482400" progId="Equation.DSMT4">
                  <p:embed/>
                </p:oleObj>
              </mc:Choice>
              <mc:Fallback>
                <p:oleObj name="Equation" r:id="rId12" imgW="2971800" imgH="482400" progId="Equation.DSMT4">
                  <p:embed/>
                  <p:pic>
                    <p:nvPicPr>
                      <p:cNvPr id="15" name="Object 12">
                        <a:extLst>
                          <a:ext uri="{FF2B5EF4-FFF2-40B4-BE49-F238E27FC236}">
                            <a16:creationId xmlns:a16="http://schemas.microsoft.com/office/drawing/2014/main" id="{E45A7BDF-44C1-483F-8DCB-D48160E6033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4494586"/>
                        <a:ext cx="2971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F6530EE-D457-4909-A472-C4EE325ED91A}"/>
              </a:ext>
            </a:extLst>
          </p:cNvPr>
          <p:cNvSpPr txBox="1"/>
          <p:nvPr/>
        </p:nvSpPr>
        <p:spPr>
          <a:xfrm>
            <a:off x="100200" y="5279810"/>
            <a:ext cx="85947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</a:rPr>
              <a:t>Thus, by regarding                we can extend the coherent representation of TLS to multi-level system </a:t>
            </a:r>
            <a:endParaRPr lang="en-US" sz="2400" dirty="0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E31A9C03-462D-4E19-8BA6-30C3F17AB4E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07389" y="1614860"/>
            <a:ext cx="2736304" cy="1893140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8F2FD93A-FBF1-4C7E-912C-532301FAD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5289456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9" name="Object 12">
            <a:extLst>
              <a:ext uri="{FF2B5EF4-FFF2-40B4-BE49-F238E27FC236}">
                <a16:creationId xmlns:a16="http://schemas.microsoft.com/office/drawing/2014/main" id="{34DC06CE-7379-4663-A45B-EA0120E76F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664177"/>
              </p:ext>
            </p:extLst>
          </p:nvPr>
        </p:nvGraphicFramePr>
        <p:xfrm>
          <a:off x="2597955" y="5353042"/>
          <a:ext cx="850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50680" imgH="330120" progId="Equation.DSMT4">
                  <p:embed/>
                </p:oleObj>
              </mc:Choice>
              <mc:Fallback>
                <p:oleObj name="Equation" r:id="rId16" imgW="850680" imgH="330120" progId="Equation.DSMT4">
                  <p:embed/>
                  <p:pic>
                    <p:nvPicPr>
                      <p:cNvPr id="16" name="Object 12">
                        <a:extLst>
                          <a:ext uri="{FF2B5EF4-FFF2-40B4-BE49-F238E27FC236}">
                            <a16:creationId xmlns:a16="http://schemas.microsoft.com/office/drawing/2014/main" id="{50551FF9-3DF2-41D5-884E-A9B25A3A7D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7955" y="5353042"/>
                        <a:ext cx="8509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219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980728"/>
            <a:ext cx="8640960" cy="1755777"/>
          </a:xfrm>
        </p:spPr>
        <p:txBody>
          <a:bodyPr>
            <a:normAutofit fontScale="90000"/>
          </a:bodyPr>
          <a:lstStyle/>
          <a:p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Learn Schrödinger, Dirac &amp; Feynman formalisms in 90 minutes</a:t>
            </a:r>
            <a:b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</a:br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+</a:t>
            </a:r>
            <a:b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</a:br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Analytical Mechanics 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39177" y="4437112"/>
            <a:ext cx="7931530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/>
              <a:t>Yoshitaka Tanimura</a:t>
            </a:r>
            <a:r>
              <a:rPr lang="ja-JP" altLang="en-US" sz="3200" b="1" dirty="0"/>
              <a:t>　　　　　（谷村吉隆）　　　　</a:t>
            </a:r>
            <a:endParaRPr lang="en-US" altLang="ja-JP" sz="3200" b="1" dirty="0"/>
          </a:p>
          <a:p>
            <a:r>
              <a:rPr lang="en-US" altLang="ja-JP" sz="3200" b="1" dirty="0"/>
              <a:t>Department of Chemistry</a:t>
            </a:r>
            <a:r>
              <a:rPr lang="ja-JP" altLang="en-US" sz="3200" b="1" dirty="0"/>
              <a:t>　</a:t>
            </a:r>
            <a:endParaRPr lang="en-US" altLang="ja-JP" sz="3200" b="1" dirty="0"/>
          </a:p>
          <a:p>
            <a:r>
              <a:rPr lang="en-US" altLang="ja-JP" sz="3200" b="1" dirty="0"/>
              <a:t>Kyoto University</a:t>
            </a:r>
          </a:p>
          <a:p>
            <a:endParaRPr lang="en-US" altLang="ja-JP" sz="3200" dirty="0"/>
          </a:p>
        </p:txBody>
      </p:sp>
      <p:sp>
        <p:nvSpPr>
          <p:cNvPr id="3" name="正方形/長方形 2"/>
          <p:cNvSpPr/>
          <p:nvPr/>
        </p:nvSpPr>
        <p:spPr>
          <a:xfrm>
            <a:off x="683568" y="3356992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http://</a:t>
            </a:r>
            <a:r>
              <a:rPr lang="ja-JP" altLang="en-US" dirty="0"/>
              <a:t>theochem.kuchem.kyoto-u.ac.jp/tanimura/Lectures/化学物理入門.pdf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6395" y="1340768"/>
            <a:ext cx="4588441" cy="67667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800" dirty="0"/>
              <a:t>Linear differential equation</a:t>
            </a:r>
            <a:endParaRPr lang="ja-JP" altLang="en-US" sz="2800" dirty="0"/>
          </a:p>
        </p:txBody>
      </p:sp>
      <p:graphicFrame>
        <p:nvGraphicFramePr>
          <p:cNvPr id="111620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89177350"/>
              </p:ext>
            </p:extLst>
          </p:nvPr>
        </p:nvGraphicFramePr>
        <p:xfrm>
          <a:off x="1531744" y="1895649"/>
          <a:ext cx="6227763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873920" imgH="1358640" progId="Equation.DSMT4">
                  <p:embed/>
                </p:oleObj>
              </mc:Choice>
              <mc:Fallback>
                <p:oleObj name="Equation" r:id="rId2" imgW="7873920" imgH="1358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744" y="1895649"/>
                        <a:ext cx="6227763" cy="1074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2165909" y="3949025"/>
            <a:ext cx="18002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/>
              <a:t>Momentum:</a:t>
            </a:r>
            <a:endParaRPr lang="ja-JP" altLang="en-US" sz="2000" dirty="0"/>
          </a:p>
        </p:txBody>
      </p:sp>
      <p:graphicFrame>
        <p:nvGraphicFramePr>
          <p:cNvPr id="111623" name="Object 7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731602893"/>
              </p:ext>
            </p:extLst>
          </p:nvPr>
        </p:nvGraphicFramePr>
        <p:xfrm>
          <a:off x="3749854" y="3987185"/>
          <a:ext cx="17160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27200" imgH="533160" progId="Equation.DSMT4">
                  <p:embed/>
                </p:oleObj>
              </mc:Choice>
              <mc:Fallback>
                <p:oleObj name="Equation" r:id="rId4" imgW="252720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9854" y="3987185"/>
                        <a:ext cx="1716088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5" name="Text Box 9"/>
          <p:cNvSpPr txBox="1">
            <a:spLocks noChangeArrowheads="1"/>
          </p:cNvSpPr>
          <p:nvPr/>
        </p:nvSpPr>
        <p:spPr bwMode="auto">
          <a:xfrm>
            <a:off x="3141163" y="3338259"/>
            <a:ext cx="21605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>
                <a:solidFill>
                  <a:srgbClr val="92D050"/>
                </a:solidFill>
              </a:rPr>
              <a:t>Kinetic energy</a:t>
            </a:r>
            <a:endParaRPr lang="ja-JP" altLang="en-US" sz="2000" dirty="0">
              <a:solidFill>
                <a:srgbClr val="92D050"/>
              </a:solidFill>
            </a:endParaRPr>
          </a:p>
        </p:txBody>
      </p:sp>
      <p:sp>
        <p:nvSpPr>
          <p:cNvPr id="111626" name="Text Box 10"/>
          <p:cNvSpPr txBox="1">
            <a:spLocks noChangeArrowheads="1"/>
          </p:cNvSpPr>
          <p:nvPr/>
        </p:nvSpPr>
        <p:spPr bwMode="auto">
          <a:xfrm>
            <a:off x="5230601" y="3338259"/>
            <a:ext cx="19941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>
                <a:solidFill>
                  <a:srgbClr val="FC300E"/>
                </a:solidFill>
              </a:rPr>
              <a:t>Potential energy</a:t>
            </a:r>
            <a:endParaRPr lang="ja-JP" altLang="en-US" sz="2000" dirty="0">
              <a:solidFill>
                <a:srgbClr val="FC300E"/>
              </a:solidFill>
            </a:endParaRPr>
          </a:p>
        </p:txBody>
      </p:sp>
      <p:sp>
        <p:nvSpPr>
          <p:cNvPr id="111627" name="Text Box 11"/>
          <p:cNvSpPr txBox="1">
            <a:spLocks noChangeArrowheads="1"/>
          </p:cNvSpPr>
          <p:nvPr/>
        </p:nvSpPr>
        <p:spPr bwMode="auto">
          <a:xfrm>
            <a:off x="849116" y="3314456"/>
            <a:ext cx="19946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/>
              <a:t>Planck constant</a:t>
            </a:r>
            <a:endParaRPr lang="ja-JP" altLang="en-US" sz="2000" dirty="0"/>
          </a:p>
        </p:txBody>
      </p:sp>
      <p:pic>
        <p:nvPicPr>
          <p:cNvPr id="11162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9655">
            <a:off x="1572560" y="2902864"/>
            <a:ext cx="200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9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2213">
            <a:off x="3712565" y="3039331"/>
            <a:ext cx="257718" cy="354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30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28351">
            <a:off x="5805141" y="3110724"/>
            <a:ext cx="22383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163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383280"/>
              </p:ext>
            </p:extLst>
          </p:nvPr>
        </p:nvGraphicFramePr>
        <p:xfrm>
          <a:off x="1527175" y="1916113"/>
          <a:ext cx="5734050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51480" imgH="1358640" progId="Equation.DSMT4">
                  <p:embed/>
                </p:oleObj>
              </mc:Choice>
              <mc:Fallback>
                <p:oleObj name="Equation" r:id="rId9" imgW="7251480" imgH="1358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7175" y="1916113"/>
                        <a:ext cx="5734050" cy="1074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8208963" cy="865187"/>
          </a:xfrm>
          <a:solidFill>
            <a:srgbClr val="FFFFFF"/>
          </a:solidFill>
        </p:spPr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1. Schrödinger equation</a:t>
            </a:r>
            <a:endParaRPr lang="ja-JP" altLang="en-US" sz="2400" dirty="0"/>
          </a:p>
        </p:txBody>
      </p:sp>
      <p:pic>
        <p:nvPicPr>
          <p:cNvPr id="14" name="Picture 74" descr="http://img2.blogs.yahoo.co.jp/ybi/1/62/7d/newjava/folder/947689/img_947689_13869630_0?125156517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083" y="329264"/>
            <a:ext cx="1014514" cy="128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370642"/>
              </p:ext>
            </p:extLst>
          </p:nvPr>
        </p:nvGraphicFramePr>
        <p:xfrm>
          <a:off x="1326956" y="5661248"/>
          <a:ext cx="4906963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597400" imgH="622300" progId="Equation.DSMT4">
                  <p:embed/>
                </p:oleObj>
              </mc:Choice>
              <mc:Fallback>
                <p:oleObj name="Equation" r:id="rId12" imgW="4597400" imgH="6223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6956" y="5661248"/>
                        <a:ext cx="4906963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145477"/>
              </p:ext>
            </p:extLst>
          </p:nvPr>
        </p:nvGraphicFramePr>
        <p:xfrm>
          <a:off x="1326956" y="5661248"/>
          <a:ext cx="4148138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86200" imgH="622300" progId="Equation.DSMT4">
                  <p:embed/>
                </p:oleObj>
              </mc:Choice>
              <mc:Fallback>
                <p:oleObj name="Equation" r:id="rId14" imgW="3886200" imgH="6223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6956" y="5661248"/>
                        <a:ext cx="4148138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611775"/>
              </p:ext>
            </p:extLst>
          </p:nvPr>
        </p:nvGraphicFramePr>
        <p:xfrm>
          <a:off x="1326956" y="5661248"/>
          <a:ext cx="3673475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41700" imgH="622300" progId="Equation.DSMT4">
                  <p:embed/>
                </p:oleObj>
              </mc:Choice>
              <mc:Fallback>
                <p:oleObj name="Equation" r:id="rId16" imgW="3441700" imgH="6223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6956" y="5661248"/>
                        <a:ext cx="3673475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855757" y="4797152"/>
            <a:ext cx="3101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Physical observable:</a:t>
            </a:r>
            <a:endParaRPr lang="ja-JP" altLang="en-US" sz="2800" dirty="0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821322"/>
              </p:ext>
            </p:extLst>
          </p:nvPr>
        </p:nvGraphicFramePr>
        <p:xfrm>
          <a:off x="3885504" y="4890160"/>
          <a:ext cx="8128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61760" imgH="406080" progId="Equation.DSMT4">
                  <p:embed/>
                </p:oleObj>
              </mc:Choice>
              <mc:Fallback>
                <p:oleObj name="Equation" r:id="rId18" imgW="761760" imgH="40608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5504" y="4890160"/>
                        <a:ext cx="81280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822807"/>
              </p:ext>
            </p:extLst>
          </p:nvPr>
        </p:nvGraphicFramePr>
        <p:xfrm>
          <a:off x="1521164" y="1923287"/>
          <a:ext cx="5091112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438600" imgH="1358640" progId="Equation.DSMT4">
                  <p:embed/>
                </p:oleObj>
              </mc:Choice>
              <mc:Fallback>
                <p:oleObj name="Equation" r:id="rId20" imgW="6438600" imgH="1358640" progId="Equation.DSMT4">
                  <p:embed/>
                  <p:pic>
                    <p:nvPicPr>
                      <p:cNvPr id="0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1164" y="1923287"/>
                        <a:ext cx="5091112" cy="1074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7224722" y="4611388"/>
            <a:ext cx="1617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b="1" dirty="0"/>
              <a:t>W</a:t>
            </a:r>
            <a:r>
              <a:rPr lang="en-US" altLang="ja-JP" b="1" dirty="0"/>
              <a:t>. </a:t>
            </a:r>
            <a:r>
              <a:rPr lang="ja-JP" altLang="ja-JP" b="1" dirty="0"/>
              <a:t>R</a:t>
            </a:r>
            <a:r>
              <a:rPr lang="en-US" altLang="ja-JP" b="1" dirty="0"/>
              <a:t>. </a:t>
            </a:r>
            <a:r>
              <a:rPr lang="ja-JP" altLang="ja-JP" b="1" dirty="0"/>
              <a:t>Hamilton</a:t>
            </a:r>
            <a:endParaRPr lang="ja-JP" altLang="en-US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B907FF75-64C7-5720-31FE-43BA79FA94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625" y="2891812"/>
            <a:ext cx="1360494" cy="165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92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111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/>
      <p:bldP spid="111625" grpId="0"/>
      <p:bldP spid="111626" grpId="0"/>
      <p:bldP spid="111627" grpId="0"/>
      <p:bldP spid="7" grpId="0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7400</TotalTime>
  <Words>2664</Words>
  <Application>Microsoft Office PowerPoint</Application>
  <PresentationFormat>画面に合わせる (4:3)</PresentationFormat>
  <Paragraphs>618</Paragraphs>
  <Slides>79</Slides>
  <Notes>14</Notes>
  <HiddenSlides>6</HiddenSlides>
  <MMClips>12</MMClips>
  <ScaleCrop>false</ScaleCrop>
  <HeadingPairs>
    <vt:vector size="8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3</vt:i4>
      </vt:variant>
      <vt:variant>
        <vt:lpstr>スライド タイトル</vt:lpstr>
      </vt:variant>
      <vt:variant>
        <vt:i4>79</vt:i4>
      </vt:variant>
    </vt:vector>
  </HeadingPairs>
  <TitlesOfParts>
    <vt:vector size="93" baseType="lpstr">
      <vt:lpstr>Arial Unicode MS</vt:lpstr>
      <vt:lpstr>Symbol</vt:lpstr>
      <vt:lpstr>Arial Black</vt:lpstr>
      <vt:lpstr>Times New Roman</vt:lpstr>
      <vt:lpstr>Arial</vt:lpstr>
      <vt:lpstr>Century</vt:lpstr>
      <vt:lpstr>ＭＳ Ｐゴシック</vt:lpstr>
      <vt:lpstr>Calibri</vt:lpstr>
      <vt:lpstr>Cambria Math</vt:lpstr>
      <vt:lpstr>Wingdings</vt:lpstr>
      <vt:lpstr>Office テーマ</vt:lpstr>
      <vt:lpstr>Equation</vt:lpstr>
      <vt:lpstr>ビットマップ イメージ</vt:lpstr>
      <vt:lpstr>描画 </vt:lpstr>
      <vt:lpstr>1. Introduction</vt:lpstr>
      <vt:lpstr>PowerPoint プレゼンテーション</vt:lpstr>
      <vt:lpstr>PowerPoint プレゼンテーション</vt:lpstr>
      <vt:lpstr>Reduced Density Matrix</vt:lpstr>
      <vt:lpstr>The Ullersma-Caldeira-Leggett model</vt:lpstr>
      <vt:lpstr>non-factorized (entangled) equilibrium initial cond.  </vt:lpstr>
      <vt:lpstr>PowerPoint プレゼンテーション</vt:lpstr>
      <vt:lpstr>Learn Schrödinger, Dirac &amp; Feynman formalisms in 90 minutes + Analytical Mechanics </vt:lpstr>
      <vt:lpstr>1. Schrödinger equation</vt:lpstr>
      <vt:lpstr>PowerPoint プレゼンテーション</vt:lpstr>
      <vt:lpstr>2. Dirac bracket formalism</vt:lpstr>
      <vt:lpstr>PowerPoint プレゼンテーション</vt:lpstr>
      <vt:lpstr>PowerPoint プレゼンテーション</vt:lpstr>
      <vt:lpstr>Expectation value and bra vector</vt:lpstr>
      <vt:lpstr>PowerPoint プレゼンテーション</vt:lpstr>
      <vt:lpstr>PowerPoint プレゼンテーション</vt:lpstr>
      <vt:lpstr>Completeness relation &amp; unit matrix</vt:lpstr>
      <vt:lpstr>Eigenvalues of the Hamiltonian</vt:lpstr>
      <vt:lpstr>PowerPoint プレゼンテーション</vt:lpstr>
      <vt:lpstr>WWW site for program language</vt:lpstr>
      <vt:lpstr>An Example of program (Python)</vt:lpstr>
      <vt:lpstr>PowerPoint プレゼンテーション</vt:lpstr>
      <vt:lpstr>Python program (Eigen vector, Eigen values of H.O) Plot eigen value and eigen functions</vt:lpstr>
      <vt:lpstr>PowerPoint プレゼンテーション</vt:lpstr>
      <vt:lpstr>Examples of eigen-energies &amp; vectors</vt:lpstr>
      <vt:lpstr>Unitary Matrix</vt:lpstr>
      <vt:lpstr>PowerPoint プレゼンテーション</vt:lpstr>
      <vt:lpstr>Momentum operator</vt:lpstr>
      <vt:lpstr>Momentum space representation</vt:lpstr>
      <vt:lpstr>PowerPoint プレゼンテーション</vt:lpstr>
      <vt:lpstr>3. Feynman path Integrals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Path integrals in coordinate representation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Feynman’s propagator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　4. Lagrangian &amp; classical mechanics</vt:lpstr>
      <vt:lpstr>The curse of the Principia 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Hamiltonian</vt:lpstr>
      <vt:lpstr>Problem</vt:lpstr>
      <vt:lpstr> Derivation of Influence Functional </vt:lpstr>
      <vt:lpstr>Normal Mode Analysis: Examples</vt:lpstr>
      <vt:lpstr>PowerPoint プレゼンテーション</vt:lpstr>
      <vt:lpstr>non-factorized (entangled) equilibrium initial cond.  </vt:lpstr>
      <vt:lpstr>PowerPoint プレゼンテーション</vt:lpstr>
      <vt:lpstr>All order of S-B interactions</vt:lpstr>
      <vt:lpstr>Derivation of Influence Functional</vt:lpstr>
      <vt:lpstr>PowerPoint プレゼンテーション</vt:lpstr>
      <vt:lpstr>non-factorized (entangled) equilibrium initial cond.  </vt:lpstr>
      <vt:lpstr>non-factorized equilibrium state</vt:lpstr>
      <vt:lpstr>PowerPoint プレゼンテーション</vt:lpstr>
      <vt:lpstr>All order of S-B interactions</vt:lpstr>
      <vt:lpstr>PowerPoint プレゼンテーション</vt:lpstr>
      <vt:lpstr>Imaginary time path integrals</vt:lpstr>
      <vt:lpstr>PowerPoint プレゼンテーション</vt:lpstr>
      <vt:lpstr>5. Path integrals in coherent state representation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1024</cp:revision>
  <dcterms:created xsi:type="dcterms:W3CDTF">2008-07-07T04:03:54Z</dcterms:created>
  <dcterms:modified xsi:type="dcterms:W3CDTF">2025-03-07T02:45:49Z</dcterms:modified>
</cp:coreProperties>
</file>